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355C"/>
    <a:srgbClr val="0E1035"/>
    <a:srgbClr val="BE3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49C42-9990-49DD-A591-16404D1725E7}" v="26" dt="2023-05-12T04:31:12.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5" d="100"/>
          <a:sy n="55" d="100"/>
        </p:scale>
        <p:origin x="1096"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W" userId="5e89620ae1d4a8c4" providerId="LiveId" clId="{7A349C42-9990-49DD-A591-16404D1725E7}"/>
    <pc:docChg chg="undo custSel modSld modMainMaster">
      <pc:chgData name="Jen W" userId="5e89620ae1d4a8c4" providerId="LiveId" clId="{7A349C42-9990-49DD-A591-16404D1725E7}" dt="2023-05-12T04:31:27.859" v="537" actId="1076"/>
      <pc:docMkLst>
        <pc:docMk/>
      </pc:docMkLst>
      <pc:sldChg chg="delSp modSp mod">
        <pc:chgData name="Jen W" userId="5e89620ae1d4a8c4" providerId="LiveId" clId="{7A349C42-9990-49DD-A591-16404D1725E7}" dt="2023-05-12T04:23:23.091" v="505" actId="113"/>
        <pc:sldMkLst>
          <pc:docMk/>
          <pc:sldMk cId="3374604717" sldId="256"/>
        </pc:sldMkLst>
        <pc:spChg chg="mod">
          <ac:chgData name="Jen W" userId="5e89620ae1d4a8c4" providerId="LiveId" clId="{7A349C42-9990-49DD-A591-16404D1725E7}" dt="2023-05-12T04:20:48.590" v="387" actId="14100"/>
          <ac:spMkLst>
            <pc:docMk/>
            <pc:sldMk cId="3374604717" sldId="256"/>
            <ac:spMk id="2" creationId="{6CDC0C8D-CE9E-A0F9-444E-0ACDA77D6934}"/>
          </ac:spMkLst>
        </pc:spChg>
        <pc:spChg chg="mod">
          <ac:chgData name="Jen W" userId="5e89620ae1d4a8c4" providerId="LiveId" clId="{7A349C42-9990-49DD-A591-16404D1725E7}" dt="2023-05-12T04:23:23.091" v="505" actId="113"/>
          <ac:spMkLst>
            <pc:docMk/>
            <pc:sldMk cId="3374604717" sldId="256"/>
            <ac:spMk id="3" creationId="{8F8A1B1B-CB9C-92FB-BF0E-94494C4BA76A}"/>
          </ac:spMkLst>
        </pc:spChg>
        <pc:spChg chg="del mod">
          <ac:chgData name="Jen W" userId="5e89620ae1d4a8c4" providerId="LiveId" clId="{7A349C42-9990-49DD-A591-16404D1725E7}" dt="2023-05-05T02:47:31.979" v="1" actId="478"/>
          <ac:spMkLst>
            <pc:docMk/>
            <pc:sldMk cId="3374604717" sldId="256"/>
            <ac:spMk id="4" creationId="{E255EA3C-0716-48B6-F4E6-DC8B1931AF1C}"/>
          </ac:spMkLst>
        </pc:spChg>
        <pc:picChg chg="del mod">
          <ac:chgData name="Jen W" userId="5e89620ae1d4a8c4" providerId="LiveId" clId="{7A349C42-9990-49DD-A591-16404D1725E7}" dt="2023-05-05T02:55:00.367" v="27" actId="478"/>
          <ac:picMkLst>
            <pc:docMk/>
            <pc:sldMk cId="3374604717" sldId="256"/>
            <ac:picMk id="6" creationId="{F05CE679-B229-E5DB-F374-38DD8B6155DD}"/>
          </ac:picMkLst>
        </pc:picChg>
      </pc:sldChg>
      <pc:sldChg chg="modSp mod">
        <pc:chgData name="Jen W" userId="5e89620ae1d4a8c4" providerId="LiveId" clId="{7A349C42-9990-49DD-A591-16404D1725E7}" dt="2023-05-12T04:19:55.128" v="377" actId="14100"/>
        <pc:sldMkLst>
          <pc:docMk/>
          <pc:sldMk cId="1208695159" sldId="257"/>
        </pc:sldMkLst>
        <pc:spChg chg="mod">
          <ac:chgData name="Jen W" userId="5e89620ae1d4a8c4" providerId="LiveId" clId="{7A349C42-9990-49DD-A591-16404D1725E7}" dt="2023-05-12T04:19:55.128" v="377" actId="14100"/>
          <ac:spMkLst>
            <pc:docMk/>
            <pc:sldMk cId="1208695159" sldId="257"/>
            <ac:spMk id="2" creationId="{053B2E6B-EAD4-5352-DA7F-8EA5718EB225}"/>
          </ac:spMkLst>
        </pc:spChg>
      </pc:sldChg>
      <pc:sldChg chg="modSp mod">
        <pc:chgData name="Jen W" userId="5e89620ae1d4a8c4" providerId="LiveId" clId="{7A349C42-9990-49DD-A591-16404D1725E7}" dt="2023-05-12T04:24:51.331" v="516" actId="12"/>
        <pc:sldMkLst>
          <pc:docMk/>
          <pc:sldMk cId="1972332086" sldId="259"/>
        </pc:sldMkLst>
        <pc:spChg chg="mod">
          <ac:chgData name="Jen W" userId="5e89620ae1d4a8c4" providerId="LiveId" clId="{7A349C42-9990-49DD-A591-16404D1725E7}" dt="2023-05-12T04:24:04.007" v="507" actId="14100"/>
          <ac:spMkLst>
            <pc:docMk/>
            <pc:sldMk cId="1972332086" sldId="259"/>
            <ac:spMk id="2" creationId="{0C00C546-6118-3A88-E558-7C531C03AA6A}"/>
          </ac:spMkLst>
        </pc:spChg>
        <pc:spChg chg="mod">
          <ac:chgData name="Jen W" userId="5e89620ae1d4a8c4" providerId="LiveId" clId="{7A349C42-9990-49DD-A591-16404D1725E7}" dt="2023-05-12T04:24:15.817" v="510" actId="14100"/>
          <ac:spMkLst>
            <pc:docMk/>
            <pc:sldMk cId="1972332086" sldId="259"/>
            <ac:spMk id="3" creationId="{DE9A3DC7-A3EE-BD69-96F2-1AFFE047292A}"/>
          </ac:spMkLst>
        </pc:spChg>
        <pc:spChg chg="mod">
          <ac:chgData name="Jen W" userId="5e89620ae1d4a8c4" providerId="LiveId" clId="{7A349C42-9990-49DD-A591-16404D1725E7}" dt="2023-05-12T04:24:51.331" v="516" actId="12"/>
          <ac:spMkLst>
            <pc:docMk/>
            <pc:sldMk cId="1972332086" sldId="259"/>
            <ac:spMk id="4" creationId="{E40EA413-1F9F-2B17-18B6-97605C0FB3B0}"/>
          </ac:spMkLst>
        </pc:spChg>
        <pc:spChg chg="mod">
          <ac:chgData name="Jen W" userId="5e89620ae1d4a8c4" providerId="LiveId" clId="{7A349C42-9990-49DD-A591-16404D1725E7}" dt="2023-05-12T04:24:29.702" v="512" actId="1076"/>
          <ac:spMkLst>
            <pc:docMk/>
            <pc:sldMk cId="1972332086" sldId="259"/>
            <ac:spMk id="6" creationId="{66583B31-1CFD-CCC7-2FF0-06AD7E0D6EA3}"/>
          </ac:spMkLst>
        </pc:spChg>
      </pc:sldChg>
      <pc:sldChg chg="modSp mod">
        <pc:chgData name="Jen W" userId="5e89620ae1d4a8c4" providerId="LiveId" clId="{7A349C42-9990-49DD-A591-16404D1725E7}" dt="2023-05-12T04:25:24.701" v="520" actId="14100"/>
        <pc:sldMkLst>
          <pc:docMk/>
          <pc:sldMk cId="2247665450" sldId="261"/>
        </pc:sldMkLst>
        <pc:spChg chg="mod">
          <ac:chgData name="Jen W" userId="5e89620ae1d4a8c4" providerId="LiveId" clId="{7A349C42-9990-49DD-A591-16404D1725E7}" dt="2023-05-12T04:25:14.776" v="518" actId="14100"/>
          <ac:spMkLst>
            <pc:docMk/>
            <pc:sldMk cId="2247665450" sldId="261"/>
            <ac:spMk id="2" creationId="{8F0A5C76-7E98-1246-2CE8-D4A29537CD8C}"/>
          </ac:spMkLst>
        </pc:spChg>
        <pc:spChg chg="mod">
          <ac:chgData name="Jen W" userId="5e89620ae1d4a8c4" providerId="LiveId" clId="{7A349C42-9990-49DD-A591-16404D1725E7}" dt="2023-05-12T04:25:24.701" v="520" actId="14100"/>
          <ac:spMkLst>
            <pc:docMk/>
            <pc:sldMk cId="2247665450" sldId="261"/>
            <ac:spMk id="3" creationId="{D413973E-F63E-F574-06B3-0F7594ED0E85}"/>
          </ac:spMkLst>
        </pc:spChg>
      </pc:sldChg>
      <pc:sldChg chg="modSp mod">
        <pc:chgData name="Jen W" userId="5e89620ae1d4a8c4" providerId="LiveId" clId="{7A349C42-9990-49DD-A591-16404D1725E7}" dt="2023-05-12T04:25:40.433" v="523" actId="14100"/>
        <pc:sldMkLst>
          <pc:docMk/>
          <pc:sldMk cId="3270857047" sldId="262"/>
        </pc:sldMkLst>
        <pc:spChg chg="mod">
          <ac:chgData name="Jen W" userId="5e89620ae1d4a8c4" providerId="LiveId" clId="{7A349C42-9990-49DD-A591-16404D1725E7}" dt="2023-05-12T04:25:37.161" v="522" actId="14100"/>
          <ac:spMkLst>
            <pc:docMk/>
            <pc:sldMk cId="3270857047" sldId="262"/>
            <ac:spMk id="2" creationId="{79CCEED9-6A5F-5B91-1A43-C9421F0DEDC2}"/>
          </ac:spMkLst>
        </pc:spChg>
        <pc:spChg chg="mod">
          <ac:chgData name="Jen W" userId="5e89620ae1d4a8c4" providerId="LiveId" clId="{7A349C42-9990-49DD-A591-16404D1725E7}" dt="2023-05-12T04:25:40.433" v="523" actId="14100"/>
          <ac:spMkLst>
            <pc:docMk/>
            <pc:sldMk cId="3270857047" sldId="262"/>
            <ac:spMk id="3" creationId="{FAAC9775-92E0-3E4C-561D-3D25521790F4}"/>
          </ac:spMkLst>
        </pc:spChg>
      </pc:sldChg>
      <pc:sldChg chg="addSp delSp modSp mod">
        <pc:chgData name="Jen W" userId="5e89620ae1d4a8c4" providerId="LiveId" clId="{7A349C42-9990-49DD-A591-16404D1725E7}" dt="2023-05-12T04:31:27.859" v="537" actId="1076"/>
        <pc:sldMkLst>
          <pc:docMk/>
          <pc:sldMk cId="2138179621" sldId="263"/>
        </pc:sldMkLst>
        <pc:spChg chg="del mod">
          <ac:chgData name="Jen W" userId="5e89620ae1d4a8c4" providerId="LiveId" clId="{7A349C42-9990-49DD-A591-16404D1725E7}" dt="2023-05-12T04:27:06.789" v="530" actId="478"/>
          <ac:spMkLst>
            <pc:docMk/>
            <pc:sldMk cId="2138179621" sldId="263"/>
            <ac:spMk id="2" creationId="{DF9F6FEA-6DA0-62AC-79CF-BF2A2C53DA51}"/>
          </ac:spMkLst>
        </pc:spChg>
        <pc:spChg chg="add mod">
          <ac:chgData name="Jen W" userId="5e89620ae1d4a8c4" providerId="LiveId" clId="{7A349C42-9990-49DD-A591-16404D1725E7}" dt="2023-05-08T02:35:45.659" v="100" actId="1076"/>
          <ac:spMkLst>
            <pc:docMk/>
            <pc:sldMk cId="2138179621" sldId="263"/>
            <ac:spMk id="3" creationId="{015E814D-FA97-EAAA-4954-FC458B60EA67}"/>
          </ac:spMkLst>
        </pc:spChg>
        <pc:picChg chg="add mod">
          <ac:chgData name="Jen W" userId="5e89620ae1d4a8c4" providerId="LiveId" clId="{7A349C42-9990-49DD-A591-16404D1725E7}" dt="2023-05-12T04:31:27.859" v="537" actId="1076"/>
          <ac:picMkLst>
            <pc:docMk/>
            <pc:sldMk cId="2138179621" sldId="263"/>
            <ac:picMk id="5" creationId="{CA05E77F-6609-99D6-E4AD-69E536AC3A90}"/>
          </ac:picMkLst>
        </pc:picChg>
      </pc:sldChg>
      <pc:sldMasterChg chg="addSp delSp modSp mod modSldLayout">
        <pc:chgData name="Jen W" userId="5e89620ae1d4a8c4" providerId="LiveId" clId="{7A349C42-9990-49DD-A591-16404D1725E7}" dt="2023-05-12T04:19:31.149" v="375" actId="14100"/>
        <pc:sldMasterMkLst>
          <pc:docMk/>
          <pc:sldMasterMk cId="480468986" sldId="2147483648"/>
        </pc:sldMasterMkLst>
        <pc:spChg chg="mod">
          <ac:chgData name="Jen W" userId="5e89620ae1d4a8c4" providerId="LiveId" clId="{7A349C42-9990-49DD-A591-16404D1725E7}" dt="2023-05-12T04:19:18.180" v="374" actId="122"/>
          <ac:spMkLst>
            <pc:docMk/>
            <pc:sldMasterMk cId="480468986" sldId="2147483648"/>
            <ac:spMk id="2" creationId="{D4626841-6068-3B27-F2FB-A397936DACC0}"/>
          </ac:spMkLst>
        </pc:spChg>
        <pc:spChg chg="mod">
          <ac:chgData name="Jen W" userId="5e89620ae1d4a8c4" providerId="LiveId" clId="{7A349C42-9990-49DD-A591-16404D1725E7}" dt="2023-05-12T04:09:46.931" v="283" actId="14100"/>
          <ac:spMkLst>
            <pc:docMk/>
            <pc:sldMasterMk cId="480468986" sldId="2147483648"/>
            <ac:spMk id="3" creationId="{91411002-AEB3-E4B6-2208-29A10FC486C3}"/>
          </ac:spMkLst>
        </pc:spChg>
        <pc:spChg chg="mod">
          <ac:chgData name="Jen W" userId="5e89620ae1d4a8c4" providerId="LiveId" clId="{7A349C42-9990-49DD-A591-16404D1725E7}" dt="2023-05-12T04:09:58.486" v="285" actId="1076"/>
          <ac:spMkLst>
            <pc:docMk/>
            <pc:sldMasterMk cId="480468986" sldId="2147483648"/>
            <ac:spMk id="4" creationId="{DAFCB8FE-37C9-E163-8AB2-8963C7C988BA}"/>
          </ac:spMkLst>
        </pc:spChg>
        <pc:spChg chg="mod">
          <ac:chgData name="Jen W" userId="5e89620ae1d4a8c4" providerId="LiveId" clId="{7A349C42-9990-49DD-A591-16404D1725E7}" dt="2023-05-12T04:19:31.149" v="375" actId="14100"/>
          <ac:spMkLst>
            <pc:docMk/>
            <pc:sldMasterMk cId="480468986" sldId="2147483648"/>
            <ac:spMk id="5" creationId="{15BFC422-F04B-2936-1D49-83A4C25E5697}"/>
          </ac:spMkLst>
        </pc:spChg>
        <pc:spChg chg="del">
          <ac:chgData name="Jen W" userId="5e89620ae1d4a8c4" providerId="LiveId" clId="{7A349C42-9990-49DD-A591-16404D1725E7}" dt="2023-05-12T04:09:50.404" v="284" actId="478"/>
          <ac:spMkLst>
            <pc:docMk/>
            <pc:sldMasterMk cId="480468986" sldId="2147483648"/>
            <ac:spMk id="6" creationId="{619E6B7E-A7FE-C19B-69A9-41578073C7F6}"/>
          </ac:spMkLst>
        </pc:spChg>
        <pc:spChg chg="del">
          <ac:chgData name="Jen W" userId="5e89620ae1d4a8c4" providerId="LiveId" clId="{7A349C42-9990-49DD-A591-16404D1725E7}" dt="2023-05-05T02:48:25.330" v="2" actId="478"/>
          <ac:spMkLst>
            <pc:docMk/>
            <pc:sldMasterMk cId="480468986" sldId="2147483648"/>
            <ac:spMk id="7" creationId="{BE9821F7-5EEC-4197-D893-44E74ADD02EC}"/>
          </ac:spMkLst>
        </pc:spChg>
        <pc:spChg chg="add mod ord">
          <ac:chgData name="Jen W" userId="5e89620ae1d4a8c4" providerId="LiveId" clId="{7A349C42-9990-49DD-A591-16404D1725E7}" dt="2023-05-12T04:04:46.858" v="265" actId="14100"/>
          <ac:spMkLst>
            <pc:docMk/>
            <pc:sldMasterMk cId="480468986" sldId="2147483648"/>
            <ac:spMk id="8" creationId="{7C748261-8C6C-25E1-0E3C-C2C561B04129}"/>
          </ac:spMkLst>
        </pc:spChg>
        <pc:spChg chg="add mod">
          <ac:chgData name="Jen W" userId="5e89620ae1d4a8c4" providerId="LiveId" clId="{7A349C42-9990-49DD-A591-16404D1725E7}" dt="2023-05-12T04:13:39.822" v="323" actId="207"/>
          <ac:spMkLst>
            <pc:docMk/>
            <pc:sldMasterMk cId="480468986" sldId="2147483648"/>
            <ac:spMk id="11" creationId="{12543984-92F6-924C-4950-B90B59ED241C}"/>
          </ac:spMkLst>
        </pc:spChg>
        <pc:picChg chg="del mod">
          <ac:chgData name="Jen W" userId="5e89620ae1d4a8c4" providerId="LiveId" clId="{7A349C42-9990-49DD-A591-16404D1725E7}" dt="2023-05-12T03:58:48.221" v="108" actId="478"/>
          <ac:picMkLst>
            <pc:docMk/>
            <pc:sldMasterMk cId="480468986" sldId="2147483648"/>
            <ac:picMk id="9" creationId="{8A306AC3-EF51-6BC5-A379-361B3D6473C9}"/>
          </ac:picMkLst>
        </pc:picChg>
        <pc:picChg chg="add mod">
          <ac:chgData name="Jen W" userId="5e89620ae1d4a8c4" providerId="LiveId" clId="{7A349C42-9990-49DD-A591-16404D1725E7}" dt="2023-05-12T04:04:53.409" v="266" actId="1076"/>
          <ac:picMkLst>
            <pc:docMk/>
            <pc:sldMasterMk cId="480468986" sldId="2147483648"/>
            <ac:picMk id="10" creationId="{ACA37CC6-B1E0-950B-3C07-341E69E52265}"/>
          </ac:picMkLst>
        </pc:picChg>
        <pc:sldLayoutChg chg="addSp delSp modSp mod">
          <pc:chgData name="Jen W" userId="5e89620ae1d4a8c4" providerId="LiveId" clId="{7A349C42-9990-49DD-A591-16404D1725E7}" dt="2023-05-12T04:16:39.024" v="350" actId="14100"/>
          <pc:sldLayoutMkLst>
            <pc:docMk/>
            <pc:sldMasterMk cId="480468986" sldId="2147483648"/>
            <pc:sldLayoutMk cId="816330752" sldId="2147483649"/>
          </pc:sldLayoutMkLst>
          <pc:spChg chg="mod">
            <ac:chgData name="Jen W" userId="5e89620ae1d4a8c4" providerId="LiveId" clId="{7A349C42-9990-49DD-A591-16404D1725E7}" dt="2023-05-12T04:10:20.809" v="287" actId="1076"/>
            <ac:spMkLst>
              <pc:docMk/>
              <pc:sldMasterMk cId="480468986" sldId="2147483648"/>
              <pc:sldLayoutMk cId="816330752" sldId="2147483649"/>
              <ac:spMk id="2" creationId="{7805F7E3-DE0F-5C0C-1C49-136E8A5F7A3B}"/>
            </ac:spMkLst>
          </pc:spChg>
          <pc:spChg chg="mod">
            <ac:chgData name="Jen W" userId="5e89620ae1d4a8c4" providerId="LiveId" clId="{7A349C42-9990-49DD-A591-16404D1725E7}" dt="2023-05-12T04:10:31.485" v="289" actId="207"/>
            <ac:spMkLst>
              <pc:docMk/>
              <pc:sldMasterMk cId="480468986" sldId="2147483648"/>
              <pc:sldLayoutMk cId="816330752" sldId="2147483649"/>
              <ac:spMk id="3" creationId="{ABBC91DB-19C0-8096-E941-ECA771A95A96}"/>
            </ac:spMkLst>
          </pc:spChg>
          <pc:spChg chg="mod">
            <ac:chgData name="Jen W" userId="5e89620ae1d4a8c4" providerId="LiveId" clId="{7A349C42-9990-49DD-A591-16404D1725E7}" dt="2023-05-12T04:16:39.024" v="350" actId="14100"/>
            <ac:spMkLst>
              <pc:docMk/>
              <pc:sldMasterMk cId="480468986" sldId="2147483648"/>
              <pc:sldLayoutMk cId="816330752" sldId="2147483649"/>
              <ac:spMk id="5" creationId="{74A12E7E-816B-EDAF-59BD-A1F17DC030D6}"/>
            </ac:spMkLst>
          </pc:spChg>
          <pc:spChg chg="del">
            <ac:chgData name="Jen W" userId="5e89620ae1d4a8c4" providerId="LiveId" clId="{7A349C42-9990-49DD-A591-16404D1725E7}" dt="2023-05-12T04:10:38.300" v="290" actId="478"/>
            <ac:spMkLst>
              <pc:docMk/>
              <pc:sldMasterMk cId="480468986" sldId="2147483648"/>
              <pc:sldLayoutMk cId="816330752" sldId="2147483649"/>
              <ac:spMk id="6" creationId="{7B8FFC06-FAC1-BB07-EB17-0CA8120EF0C9}"/>
            </ac:spMkLst>
          </pc:spChg>
          <pc:spChg chg="add mod">
            <ac:chgData name="Jen W" userId="5e89620ae1d4a8c4" providerId="LiveId" clId="{7A349C42-9990-49DD-A591-16404D1725E7}" dt="2023-05-12T04:13:53.866" v="324"/>
            <ac:spMkLst>
              <pc:docMk/>
              <pc:sldMasterMk cId="480468986" sldId="2147483648"/>
              <pc:sldLayoutMk cId="816330752" sldId="2147483649"/>
              <ac:spMk id="7" creationId="{C45DCAC2-7B7A-ABD4-10CB-77B51A61F2CD}"/>
            </ac:spMkLst>
          </pc:spChg>
        </pc:sldLayoutChg>
        <pc:sldLayoutChg chg="addSp delSp modSp mod">
          <pc:chgData name="Jen W" userId="5e89620ae1d4a8c4" providerId="LiveId" clId="{7A349C42-9990-49DD-A591-16404D1725E7}" dt="2023-05-12T04:19:12.377" v="373" actId="122"/>
          <pc:sldLayoutMkLst>
            <pc:docMk/>
            <pc:sldMasterMk cId="480468986" sldId="2147483648"/>
            <pc:sldLayoutMk cId="2626516435" sldId="2147483650"/>
          </pc:sldLayoutMkLst>
          <pc:spChg chg="mod">
            <ac:chgData name="Jen W" userId="5e89620ae1d4a8c4" providerId="LiveId" clId="{7A349C42-9990-49DD-A591-16404D1725E7}" dt="2023-05-12T04:19:12.377" v="373" actId="122"/>
            <ac:spMkLst>
              <pc:docMk/>
              <pc:sldMasterMk cId="480468986" sldId="2147483648"/>
              <pc:sldLayoutMk cId="2626516435" sldId="2147483650"/>
              <ac:spMk id="2" creationId="{4D654BBD-259A-8078-745C-8B2CA46E2947}"/>
            </ac:spMkLst>
          </pc:spChg>
          <pc:spChg chg="mod">
            <ac:chgData name="Jen W" userId="5e89620ae1d4a8c4" providerId="LiveId" clId="{7A349C42-9990-49DD-A591-16404D1725E7}" dt="2023-05-12T04:16:57.987" v="351" actId="14100"/>
            <ac:spMkLst>
              <pc:docMk/>
              <pc:sldMasterMk cId="480468986" sldId="2147483648"/>
              <pc:sldLayoutMk cId="2626516435" sldId="2147483650"/>
              <ac:spMk id="5" creationId="{1DE5DC1D-4012-70DF-00C9-0726DC691187}"/>
            </ac:spMkLst>
          </pc:spChg>
          <pc:spChg chg="del">
            <ac:chgData name="Jen W" userId="5e89620ae1d4a8c4" providerId="LiveId" clId="{7A349C42-9990-49DD-A591-16404D1725E7}" dt="2023-05-12T04:11:02.761" v="293" actId="478"/>
            <ac:spMkLst>
              <pc:docMk/>
              <pc:sldMasterMk cId="480468986" sldId="2147483648"/>
              <pc:sldLayoutMk cId="2626516435" sldId="2147483650"/>
              <ac:spMk id="6" creationId="{05E6B26D-3430-5D81-319B-A7540FE577A4}"/>
            </ac:spMkLst>
          </pc:spChg>
          <pc:spChg chg="add mod">
            <ac:chgData name="Jen W" userId="5e89620ae1d4a8c4" providerId="LiveId" clId="{7A349C42-9990-49DD-A591-16404D1725E7}" dt="2023-05-12T04:13:56.848" v="325"/>
            <ac:spMkLst>
              <pc:docMk/>
              <pc:sldMasterMk cId="480468986" sldId="2147483648"/>
              <pc:sldLayoutMk cId="2626516435" sldId="2147483650"/>
              <ac:spMk id="7" creationId="{A0B9F952-10F6-0716-26B3-2C9EB80AB76A}"/>
            </ac:spMkLst>
          </pc:spChg>
        </pc:sldLayoutChg>
        <pc:sldLayoutChg chg="addSp delSp modSp mod">
          <pc:chgData name="Jen W" userId="5e89620ae1d4a8c4" providerId="LiveId" clId="{7A349C42-9990-49DD-A591-16404D1725E7}" dt="2023-05-12T04:19:06.319" v="371" actId="122"/>
          <pc:sldLayoutMkLst>
            <pc:docMk/>
            <pc:sldMasterMk cId="480468986" sldId="2147483648"/>
            <pc:sldLayoutMk cId="3085830393" sldId="2147483652"/>
          </pc:sldLayoutMkLst>
          <pc:spChg chg="mod">
            <ac:chgData name="Jen W" userId="5e89620ae1d4a8c4" providerId="LiveId" clId="{7A349C42-9990-49DD-A591-16404D1725E7}" dt="2023-05-12T04:19:06.319" v="371" actId="122"/>
            <ac:spMkLst>
              <pc:docMk/>
              <pc:sldMasterMk cId="480468986" sldId="2147483648"/>
              <pc:sldLayoutMk cId="3085830393" sldId="2147483652"/>
              <ac:spMk id="2" creationId="{4996B5E7-A86E-6C6D-40A9-94FBE521E245}"/>
            </ac:spMkLst>
          </pc:spChg>
          <pc:spChg chg="mod">
            <ac:chgData name="Jen W" userId="5e89620ae1d4a8c4" providerId="LiveId" clId="{7A349C42-9990-49DD-A591-16404D1725E7}" dt="2023-05-12T04:11:50.295" v="305" actId="14100"/>
            <ac:spMkLst>
              <pc:docMk/>
              <pc:sldMasterMk cId="480468986" sldId="2147483648"/>
              <pc:sldLayoutMk cId="3085830393" sldId="2147483652"/>
              <ac:spMk id="3" creationId="{140F131C-AA17-2D86-0A1C-0CD64B4C00A4}"/>
            </ac:spMkLst>
          </pc:spChg>
          <pc:spChg chg="mod">
            <ac:chgData name="Jen W" userId="5e89620ae1d4a8c4" providerId="LiveId" clId="{7A349C42-9990-49DD-A591-16404D1725E7}" dt="2023-05-12T04:11:47.790" v="304" actId="14100"/>
            <ac:spMkLst>
              <pc:docMk/>
              <pc:sldMasterMk cId="480468986" sldId="2147483648"/>
              <pc:sldLayoutMk cId="3085830393" sldId="2147483652"/>
              <ac:spMk id="4" creationId="{F7286046-8349-5A8E-223F-7DE9C4B0859E}"/>
            </ac:spMkLst>
          </pc:spChg>
          <pc:spChg chg="mod">
            <ac:chgData name="Jen W" userId="5e89620ae1d4a8c4" providerId="LiveId" clId="{7A349C42-9990-49DD-A591-16404D1725E7}" dt="2023-05-12T04:17:18.501" v="353" actId="14100"/>
            <ac:spMkLst>
              <pc:docMk/>
              <pc:sldMasterMk cId="480468986" sldId="2147483648"/>
              <pc:sldLayoutMk cId="3085830393" sldId="2147483652"/>
              <ac:spMk id="6" creationId="{ADB7E1E2-E6ED-E923-4C88-C71F21F4FFD5}"/>
            </ac:spMkLst>
          </pc:spChg>
          <pc:spChg chg="del">
            <ac:chgData name="Jen W" userId="5e89620ae1d4a8c4" providerId="LiveId" clId="{7A349C42-9990-49DD-A591-16404D1725E7}" dt="2023-05-12T04:11:52.343" v="306" actId="478"/>
            <ac:spMkLst>
              <pc:docMk/>
              <pc:sldMasterMk cId="480468986" sldId="2147483648"/>
              <pc:sldLayoutMk cId="3085830393" sldId="2147483652"/>
              <ac:spMk id="7" creationId="{E3641D71-500E-416D-4B58-558ED9AC9CC9}"/>
            </ac:spMkLst>
          </pc:spChg>
          <pc:spChg chg="add mod">
            <ac:chgData name="Jen W" userId="5e89620ae1d4a8c4" providerId="LiveId" clId="{7A349C42-9990-49DD-A591-16404D1725E7}" dt="2023-05-12T04:14:02.293" v="327"/>
            <ac:spMkLst>
              <pc:docMk/>
              <pc:sldMasterMk cId="480468986" sldId="2147483648"/>
              <pc:sldLayoutMk cId="3085830393" sldId="2147483652"/>
              <ac:spMk id="8" creationId="{1204251C-681D-7A5F-22D0-37D9760DA9A6}"/>
            </ac:spMkLst>
          </pc:spChg>
        </pc:sldLayoutChg>
        <pc:sldLayoutChg chg="addSp delSp modSp mod">
          <pc:chgData name="Jen W" userId="5e89620ae1d4a8c4" providerId="LiveId" clId="{7A349C42-9990-49DD-A591-16404D1725E7}" dt="2023-05-12T04:17:28.335" v="355" actId="122"/>
          <pc:sldLayoutMkLst>
            <pc:docMk/>
            <pc:sldMasterMk cId="480468986" sldId="2147483648"/>
            <pc:sldLayoutMk cId="500549824" sldId="2147483653"/>
          </pc:sldLayoutMkLst>
          <pc:spChg chg="mod">
            <ac:chgData name="Jen W" userId="5e89620ae1d4a8c4" providerId="LiveId" clId="{7A349C42-9990-49DD-A591-16404D1725E7}" dt="2023-05-12T04:17:28.335" v="355" actId="122"/>
            <ac:spMkLst>
              <pc:docMk/>
              <pc:sldMasterMk cId="480468986" sldId="2147483648"/>
              <pc:sldLayoutMk cId="500549824" sldId="2147483653"/>
              <ac:spMk id="2" creationId="{DA602120-22D8-57FD-425C-56A66B3C768A}"/>
            </ac:spMkLst>
          </pc:spChg>
          <pc:spChg chg="mod">
            <ac:chgData name="Jen W" userId="5e89620ae1d4a8c4" providerId="LiveId" clId="{7A349C42-9990-49DD-A591-16404D1725E7}" dt="2023-05-12T04:12:27.285" v="312" actId="14100"/>
            <ac:spMkLst>
              <pc:docMk/>
              <pc:sldMasterMk cId="480468986" sldId="2147483648"/>
              <pc:sldLayoutMk cId="500549824" sldId="2147483653"/>
              <ac:spMk id="3" creationId="{606F4177-8902-AF00-A426-A9A332B721B4}"/>
            </ac:spMkLst>
          </pc:spChg>
          <pc:spChg chg="mod">
            <ac:chgData name="Jen W" userId="5e89620ae1d4a8c4" providerId="LiveId" clId="{7A349C42-9990-49DD-A591-16404D1725E7}" dt="2023-05-12T04:12:39.723" v="316" actId="14100"/>
            <ac:spMkLst>
              <pc:docMk/>
              <pc:sldMasterMk cId="480468986" sldId="2147483648"/>
              <pc:sldLayoutMk cId="500549824" sldId="2147483653"/>
              <ac:spMk id="4" creationId="{9C90951B-EFFF-BCAD-924E-666FEEC5C5CE}"/>
            </ac:spMkLst>
          </pc:spChg>
          <pc:spChg chg="mod">
            <ac:chgData name="Jen W" userId="5e89620ae1d4a8c4" providerId="LiveId" clId="{7A349C42-9990-49DD-A591-16404D1725E7}" dt="2023-05-12T04:12:32.010" v="314" actId="14100"/>
            <ac:spMkLst>
              <pc:docMk/>
              <pc:sldMasterMk cId="480468986" sldId="2147483648"/>
              <pc:sldLayoutMk cId="500549824" sldId="2147483653"/>
              <ac:spMk id="5" creationId="{622C50CA-7A50-8EF0-F75C-F83F1A7D29D5}"/>
            </ac:spMkLst>
          </pc:spChg>
          <pc:spChg chg="mod">
            <ac:chgData name="Jen W" userId="5e89620ae1d4a8c4" providerId="LiveId" clId="{7A349C42-9990-49DD-A591-16404D1725E7}" dt="2023-05-12T04:12:49.236" v="318" actId="14100"/>
            <ac:spMkLst>
              <pc:docMk/>
              <pc:sldMasterMk cId="480468986" sldId="2147483648"/>
              <pc:sldLayoutMk cId="500549824" sldId="2147483653"/>
              <ac:spMk id="6" creationId="{99EDCBAE-14AC-5554-6EEC-BA2C2D6EEF30}"/>
            </ac:spMkLst>
          </pc:spChg>
          <pc:spChg chg="mod">
            <ac:chgData name="Jen W" userId="5e89620ae1d4a8c4" providerId="LiveId" clId="{7A349C42-9990-49DD-A591-16404D1725E7}" dt="2023-05-12T04:17:25.802" v="354" actId="14100"/>
            <ac:spMkLst>
              <pc:docMk/>
              <pc:sldMasterMk cId="480468986" sldId="2147483648"/>
              <pc:sldLayoutMk cId="500549824" sldId="2147483653"/>
              <ac:spMk id="8" creationId="{935E1959-9DC6-0709-8D5B-5CDFA81D2917}"/>
            </ac:spMkLst>
          </pc:spChg>
          <pc:spChg chg="del">
            <ac:chgData name="Jen W" userId="5e89620ae1d4a8c4" providerId="LiveId" clId="{7A349C42-9990-49DD-A591-16404D1725E7}" dt="2023-05-12T04:12:11.435" v="309" actId="478"/>
            <ac:spMkLst>
              <pc:docMk/>
              <pc:sldMasterMk cId="480468986" sldId="2147483648"/>
              <pc:sldLayoutMk cId="500549824" sldId="2147483653"/>
              <ac:spMk id="9" creationId="{E1E28702-CD90-BCD1-1B19-D24A364E6937}"/>
            </ac:spMkLst>
          </pc:spChg>
          <pc:spChg chg="add mod">
            <ac:chgData name="Jen W" userId="5e89620ae1d4a8c4" providerId="LiveId" clId="{7A349C42-9990-49DD-A591-16404D1725E7}" dt="2023-05-12T04:14:05.095" v="328"/>
            <ac:spMkLst>
              <pc:docMk/>
              <pc:sldMasterMk cId="480468986" sldId="2147483648"/>
              <pc:sldLayoutMk cId="500549824" sldId="2147483653"/>
              <ac:spMk id="10" creationId="{E37E7BD0-C743-DDA7-567D-C0602BFF6FA4}"/>
            </ac:spMkLst>
          </pc:spChg>
        </pc:sldLayoutChg>
        <pc:sldLayoutChg chg="modSp mod">
          <pc:chgData name="Jen W" userId="5e89620ae1d4a8c4" providerId="LiveId" clId="{7A349C42-9990-49DD-A591-16404D1725E7}" dt="2023-05-12T04:17:40.357" v="358" actId="14100"/>
          <pc:sldLayoutMkLst>
            <pc:docMk/>
            <pc:sldMasterMk cId="480468986" sldId="2147483648"/>
            <pc:sldLayoutMk cId="3911896551" sldId="2147483654"/>
          </pc:sldLayoutMkLst>
          <pc:spChg chg="mod">
            <ac:chgData name="Jen W" userId="5e89620ae1d4a8c4" providerId="LiveId" clId="{7A349C42-9990-49DD-A591-16404D1725E7}" dt="2023-05-12T04:17:40.357" v="358" actId="14100"/>
            <ac:spMkLst>
              <pc:docMk/>
              <pc:sldMasterMk cId="480468986" sldId="2147483648"/>
              <pc:sldLayoutMk cId="3911896551" sldId="2147483654"/>
              <ac:spMk id="2" creationId="{174260FA-BEC9-164B-9B3D-12BB769164C1}"/>
            </ac:spMkLst>
          </pc:spChg>
          <pc:spChg chg="mod">
            <ac:chgData name="Jen W" userId="5e89620ae1d4a8c4" providerId="LiveId" clId="{7A349C42-9990-49DD-A591-16404D1725E7}" dt="2023-05-12T04:17:34.793" v="356" actId="14100"/>
            <ac:spMkLst>
              <pc:docMk/>
              <pc:sldMasterMk cId="480468986" sldId="2147483648"/>
              <pc:sldLayoutMk cId="3911896551" sldId="2147483654"/>
              <ac:spMk id="4" creationId="{B9C92A6D-758E-AE20-C6EE-66AF5052A5CC}"/>
            </ac:spMkLst>
          </pc:spChg>
          <pc:spChg chg="mod">
            <ac:chgData name="Jen W" userId="5e89620ae1d4a8c4" providerId="LiveId" clId="{7A349C42-9990-49DD-A591-16404D1725E7}" dt="2023-05-12T04:14:12.995" v="329" actId="14100"/>
            <ac:spMkLst>
              <pc:docMk/>
              <pc:sldMasterMk cId="480468986" sldId="2147483648"/>
              <pc:sldLayoutMk cId="3911896551" sldId="2147483654"/>
              <ac:spMk id="5" creationId="{12FB9F2D-8268-5F61-FCC0-72EC362D2B6A}"/>
            </ac:spMkLst>
          </pc:spChg>
        </pc:sldLayoutChg>
        <pc:sldLayoutChg chg="modSp mod">
          <pc:chgData name="Jen W" userId="5e89620ae1d4a8c4" providerId="LiveId" clId="{7A349C42-9990-49DD-A591-16404D1725E7}" dt="2023-05-12T04:17:48.023" v="359" actId="14100"/>
          <pc:sldLayoutMkLst>
            <pc:docMk/>
            <pc:sldMasterMk cId="480468986" sldId="2147483648"/>
            <pc:sldLayoutMk cId="1462243350" sldId="2147483655"/>
          </pc:sldLayoutMkLst>
          <pc:spChg chg="mod">
            <ac:chgData name="Jen W" userId="5e89620ae1d4a8c4" providerId="LiveId" clId="{7A349C42-9990-49DD-A591-16404D1725E7}" dt="2023-05-12T04:17:48.023" v="359" actId="14100"/>
            <ac:spMkLst>
              <pc:docMk/>
              <pc:sldMasterMk cId="480468986" sldId="2147483648"/>
              <pc:sldLayoutMk cId="1462243350" sldId="2147483655"/>
              <ac:spMk id="3" creationId="{073FC4BC-D735-1D79-0D49-6539364DAFD0}"/>
            </ac:spMkLst>
          </pc:spChg>
          <pc:spChg chg="mod">
            <ac:chgData name="Jen W" userId="5e89620ae1d4a8c4" providerId="LiveId" clId="{7A349C42-9990-49DD-A591-16404D1725E7}" dt="2023-05-12T04:14:31.758" v="333" actId="14100"/>
            <ac:spMkLst>
              <pc:docMk/>
              <pc:sldMasterMk cId="480468986" sldId="2147483648"/>
              <pc:sldLayoutMk cId="1462243350" sldId="2147483655"/>
              <ac:spMk id="4" creationId="{3D0D2B42-5A0B-B58F-AE1C-BF6EA05B4D8A}"/>
            </ac:spMkLst>
          </pc:spChg>
        </pc:sldLayoutChg>
        <pc:sldLayoutChg chg="modSp mod">
          <pc:chgData name="Jen W" userId="5e89620ae1d4a8c4" providerId="LiveId" clId="{7A349C42-9990-49DD-A591-16404D1725E7}" dt="2023-05-12T04:18:49.090" v="368" actId="14100"/>
          <pc:sldLayoutMkLst>
            <pc:docMk/>
            <pc:sldMasterMk cId="480468986" sldId="2147483648"/>
            <pc:sldLayoutMk cId="1283491236" sldId="2147483656"/>
          </pc:sldLayoutMkLst>
          <pc:spChg chg="mod">
            <ac:chgData name="Jen W" userId="5e89620ae1d4a8c4" providerId="LiveId" clId="{7A349C42-9990-49DD-A591-16404D1725E7}" dt="2023-05-12T04:18:37.808" v="366" actId="1076"/>
            <ac:spMkLst>
              <pc:docMk/>
              <pc:sldMasterMk cId="480468986" sldId="2147483648"/>
              <pc:sldLayoutMk cId="1283491236" sldId="2147483656"/>
              <ac:spMk id="2" creationId="{7BE2CFD3-469E-1B60-9742-F5058612A0E7}"/>
            </ac:spMkLst>
          </pc:spChg>
          <pc:spChg chg="mod">
            <ac:chgData name="Jen W" userId="5e89620ae1d4a8c4" providerId="LiveId" clId="{7A349C42-9990-49DD-A591-16404D1725E7}" dt="2023-05-12T04:18:49.090" v="368" actId="14100"/>
            <ac:spMkLst>
              <pc:docMk/>
              <pc:sldMasterMk cId="480468986" sldId="2147483648"/>
              <pc:sldLayoutMk cId="1283491236" sldId="2147483656"/>
              <ac:spMk id="3" creationId="{35E5586F-02C7-CA78-5B11-0A4A269723AF}"/>
            </ac:spMkLst>
          </pc:spChg>
          <pc:spChg chg="mod">
            <ac:chgData name="Jen W" userId="5e89620ae1d4a8c4" providerId="LiveId" clId="{7A349C42-9990-49DD-A591-16404D1725E7}" dt="2023-05-12T04:14:41.636" v="335" actId="1076"/>
            <ac:spMkLst>
              <pc:docMk/>
              <pc:sldMasterMk cId="480468986" sldId="2147483648"/>
              <pc:sldLayoutMk cId="1283491236" sldId="2147483656"/>
              <ac:spMk id="4" creationId="{BA0DBD83-72E9-F28C-09A9-6EB8DF85D149}"/>
            </ac:spMkLst>
          </pc:spChg>
          <pc:spChg chg="mod">
            <ac:chgData name="Jen W" userId="5e89620ae1d4a8c4" providerId="LiveId" clId="{7A349C42-9990-49DD-A591-16404D1725E7}" dt="2023-05-12T04:18:08.381" v="364" actId="14100"/>
            <ac:spMkLst>
              <pc:docMk/>
              <pc:sldMasterMk cId="480468986" sldId="2147483648"/>
              <pc:sldLayoutMk cId="1283491236" sldId="2147483656"/>
              <ac:spMk id="6" creationId="{C3D59FF5-C62B-EB2B-9441-C1D557E0013B}"/>
            </ac:spMkLst>
          </pc:spChg>
          <pc:spChg chg="mod">
            <ac:chgData name="Jen W" userId="5e89620ae1d4a8c4" providerId="LiveId" clId="{7A349C42-9990-49DD-A591-16404D1725E7}" dt="2023-05-12T04:14:52.895" v="339" actId="14100"/>
            <ac:spMkLst>
              <pc:docMk/>
              <pc:sldMasterMk cId="480468986" sldId="2147483648"/>
              <pc:sldLayoutMk cId="1283491236" sldId="2147483656"/>
              <ac:spMk id="7" creationId="{F8B61E92-591A-0D41-67DC-54905158BE5A}"/>
            </ac:spMkLst>
          </pc:spChg>
        </pc:sldLayoutChg>
        <pc:sldLayoutChg chg="modSp mod">
          <pc:chgData name="Jen W" userId="5e89620ae1d4a8c4" providerId="LiveId" clId="{7A349C42-9990-49DD-A591-16404D1725E7}" dt="2023-05-12T04:18:59.383" v="370" actId="14100"/>
          <pc:sldLayoutMkLst>
            <pc:docMk/>
            <pc:sldMasterMk cId="480468986" sldId="2147483648"/>
            <pc:sldLayoutMk cId="649397540" sldId="2147483657"/>
          </pc:sldLayoutMkLst>
          <pc:spChg chg="mod">
            <ac:chgData name="Jen W" userId="5e89620ae1d4a8c4" providerId="LiveId" clId="{7A349C42-9990-49DD-A591-16404D1725E7}" dt="2023-05-12T04:18:54.202" v="369" actId="122"/>
            <ac:spMkLst>
              <pc:docMk/>
              <pc:sldMasterMk cId="480468986" sldId="2147483648"/>
              <pc:sldLayoutMk cId="649397540" sldId="2147483657"/>
              <ac:spMk id="2" creationId="{A5FC93C9-1C17-9F26-F721-9FCA5BB8BA09}"/>
            </ac:spMkLst>
          </pc:spChg>
          <pc:spChg chg="mod">
            <ac:chgData name="Jen W" userId="5e89620ae1d4a8c4" providerId="LiveId" clId="{7A349C42-9990-49DD-A591-16404D1725E7}" dt="2023-05-12T04:15:37.130" v="349" actId="14100"/>
            <ac:spMkLst>
              <pc:docMk/>
              <pc:sldMasterMk cId="480468986" sldId="2147483648"/>
              <pc:sldLayoutMk cId="649397540" sldId="2147483657"/>
              <ac:spMk id="3" creationId="{C1883088-5D70-F071-BE9B-F4570E8E8671}"/>
            </ac:spMkLst>
          </pc:spChg>
          <pc:spChg chg="mod">
            <ac:chgData name="Jen W" userId="5e89620ae1d4a8c4" providerId="LiveId" clId="{7A349C42-9990-49DD-A591-16404D1725E7}" dt="2023-05-12T04:15:29.239" v="348" actId="14100"/>
            <ac:spMkLst>
              <pc:docMk/>
              <pc:sldMasterMk cId="480468986" sldId="2147483648"/>
              <pc:sldLayoutMk cId="649397540" sldId="2147483657"/>
              <ac:spMk id="4" creationId="{96CC188E-9791-8383-9786-EA15B33F7168}"/>
            </ac:spMkLst>
          </pc:spChg>
          <pc:spChg chg="mod">
            <ac:chgData name="Jen W" userId="5e89620ae1d4a8c4" providerId="LiveId" clId="{7A349C42-9990-49DD-A591-16404D1725E7}" dt="2023-05-12T04:18:59.383" v="370" actId="14100"/>
            <ac:spMkLst>
              <pc:docMk/>
              <pc:sldMasterMk cId="480468986" sldId="2147483648"/>
              <pc:sldLayoutMk cId="649397540" sldId="2147483657"/>
              <ac:spMk id="6" creationId="{74570C49-9CAD-1386-0B81-274929121449}"/>
            </ac:spMkLst>
          </pc:spChg>
          <pc:spChg chg="mod">
            <ac:chgData name="Jen W" userId="5e89620ae1d4a8c4" providerId="LiveId" clId="{7A349C42-9990-49DD-A591-16404D1725E7}" dt="2023-05-12T04:15:16.825" v="345" actId="14100"/>
            <ac:spMkLst>
              <pc:docMk/>
              <pc:sldMasterMk cId="480468986" sldId="2147483648"/>
              <pc:sldLayoutMk cId="649397540" sldId="2147483657"/>
              <ac:spMk id="7" creationId="{D764A253-7967-E458-4842-8890F4BC44BE}"/>
            </ac:spMkLst>
          </pc:spChg>
        </pc:sldLayoutChg>
        <pc:sldLayoutChg chg="addSp delSp modSp mod">
          <pc:chgData name="Jen W" userId="5e89620ae1d4a8c4" providerId="LiveId" clId="{7A349C42-9990-49DD-A591-16404D1725E7}" dt="2023-05-12T04:19:08.846" v="372" actId="122"/>
          <pc:sldLayoutMkLst>
            <pc:docMk/>
            <pc:sldMasterMk cId="480468986" sldId="2147483648"/>
            <pc:sldLayoutMk cId="1121634070" sldId="2147483658"/>
          </pc:sldLayoutMkLst>
          <pc:spChg chg="mod">
            <ac:chgData name="Jen W" userId="5e89620ae1d4a8c4" providerId="LiveId" clId="{7A349C42-9990-49DD-A591-16404D1725E7}" dt="2023-05-12T04:19:08.846" v="372" actId="122"/>
            <ac:spMkLst>
              <pc:docMk/>
              <pc:sldMasterMk cId="480468986" sldId="2147483648"/>
              <pc:sldLayoutMk cId="1121634070" sldId="2147483658"/>
              <ac:spMk id="2" creationId="{4D654BBD-259A-8078-745C-8B2CA46E2947}"/>
            </ac:spMkLst>
          </pc:spChg>
          <pc:spChg chg="mod">
            <ac:chgData name="Jen W" userId="5e89620ae1d4a8c4" providerId="LiveId" clId="{7A349C42-9990-49DD-A591-16404D1725E7}" dt="2023-05-12T04:17:10.361" v="352" actId="14100"/>
            <ac:spMkLst>
              <pc:docMk/>
              <pc:sldMasterMk cId="480468986" sldId="2147483648"/>
              <pc:sldLayoutMk cId="1121634070" sldId="2147483658"/>
              <ac:spMk id="5" creationId="{1DE5DC1D-4012-70DF-00C9-0726DC691187}"/>
            </ac:spMkLst>
          </pc:spChg>
          <pc:spChg chg="del">
            <ac:chgData name="Jen W" userId="5e89620ae1d4a8c4" providerId="LiveId" clId="{7A349C42-9990-49DD-A591-16404D1725E7}" dt="2023-05-12T04:11:15.239" v="296" actId="478"/>
            <ac:spMkLst>
              <pc:docMk/>
              <pc:sldMasterMk cId="480468986" sldId="2147483648"/>
              <pc:sldLayoutMk cId="1121634070" sldId="2147483658"/>
              <ac:spMk id="6" creationId="{05E6B26D-3430-5D81-319B-A7540FE577A4}"/>
            </ac:spMkLst>
          </pc:spChg>
          <pc:spChg chg="add mod">
            <ac:chgData name="Jen W" userId="5e89620ae1d4a8c4" providerId="LiveId" clId="{7A349C42-9990-49DD-A591-16404D1725E7}" dt="2023-05-12T04:13:59.485" v="326"/>
            <ac:spMkLst>
              <pc:docMk/>
              <pc:sldMasterMk cId="480468986" sldId="2147483648"/>
              <pc:sldLayoutMk cId="1121634070" sldId="2147483658"/>
              <ac:spMk id="7" creationId="{CD4F5D8F-AA7E-46FA-FB00-6A8F7B2E434D}"/>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F7E3-DE0F-5C0C-1C49-136E8A5F7A3B}"/>
              </a:ext>
            </a:extLst>
          </p:cNvPr>
          <p:cNvSpPr>
            <a:spLocks noGrp="1"/>
          </p:cNvSpPr>
          <p:nvPr>
            <p:ph type="ctrTitle" hasCustomPrompt="1"/>
          </p:nvPr>
        </p:nvSpPr>
        <p:spPr>
          <a:xfrm>
            <a:off x="320233" y="1018190"/>
            <a:ext cx="9144000" cy="3384324"/>
          </a:xfrm>
        </p:spPr>
        <p:txBody>
          <a:bodyPr anchor="ctr" anchorCtr="1"/>
          <a:lstStyle>
            <a:lvl1pPr algn="ctr">
              <a:defRPr sz="6000"/>
            </a:lvl1pPr>
          </a:lstStyle>
          <a:p>
            <a:r>
              <a:rPr lang="en-US" dirty="0"/>
              <a:t>Title</a:t>
            </a:r>
          </a:p>
        </p:txBody>
      </p:sp>
      <p:sp>
        <p:nvSpPr>
          <p:cNvPr id="3" name="Subtitle 2">
            <a:extLst>
              <a:ext uri="{FF2B5EF4-FFF2-40B4-BE49-F238E27FC236}">
                <a16:creationId xmlns:a16="http://schemas.microsoft.com/office/drawing/2014/main" id="{ABBC91DB-19C0-8096-E941-ECA771A95A96}"/>
              </a:ext>
            </a:extLst>
          </p:cNvPr>
          <p:cNvSpPr>
            <a:spLocks noGrp="1"/>
          </p:cNvSpPr>
          <p:nvPr>
            <p:ph type="subTitle" idx="1" hasCustomPrompt="1"/>
          </p:nvPr>
        </p:nvSpPr>
        <p:spPr>
          <a:xfrm>
            <a:off x="320233" y="4605346"/>
            <a:ext cx="9144000" cy="664028"/>
          </a:xfrm>
        </p:spPr>
        <p:txBody>
          <a:bodyPr anchor="ctr" anchorCtr="1">
            <a:normAutofit/>
          </a:bodyPr>
          <a:lstStyle>
            <a:lvl1pPr marL="0" indent="0" algn="ctr">
              <a:buNone/>
              <a:defRPr sz="3000">
                <a:solidFill>
                  <a:srgbClr val="0E103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Faculty Name &amp; Credentials</a:t>
            </a:r>
          </a:p>
        </p:txBody>
      </p:sp>
      <p:sp>
        <p:nvSpPr>
          <p:cNvPr id="4" name="Date Placeholder 3">
            <a:extLst>
              <a:ext uri="{FF2B5EF4-FFF2-40B4-BE49-F238E27FC236}">
                <a16:creationId xmlns:a16="http://schemas.microsoft.com/office/drawing/2014/main" id="{431E3985-274D-7FCA-E8CA-EFCA9F0FD7E1}"/>
              </a:ext>
            </a:extLst>
          </p:cNvPr>
          <p:cNvSpPr>
            <a:spLocks noGrp="1"/>
          </p:cNvSpPr>
          <p:nvPr>
            <p:ph type="dt" sz="half" idx="10"/>
          </p:nvPr>
        </p:nvSpPr>
        <p:spPr/>
        <p:txBody>
          <a:bodyPr/>
          <a:lstStyle/>
          <a:p>
            <a:fld id="{543762E8-2150-4D72-A8E7-655A567D3258}" type="datetimeFigureOut">
              <a:rPr lang="en-US" smtClean="0"/>
              <a:t>5/12/2023</a:t>
            </a:fld>
            <a:endParaRPr lang="en-US"/>
          </a:p>
        </p:txBody>
      </p:sp>
      <p:sp>
        <p:nvSpPr>
          <p:cNvPr id="5" name="Footer Placeholder 4">
            <a:extLst>
              <a:ext uri="{FF2B5EF4-FFF2-40B4-BE49-F238E27FC236}">
                <a16:creationId xmlns:a16="http://schemas.microsoft.com/office/drawing/2014/main" id="{74A12E7E-816B-EDAF-59BD-A1F17DC030D6}"/>
              </a:ext>
            </a:extLst>
          </p:cNvPr>
          <p:cNvSpPr>
            <a:spLocks noGrp="1"/>
          </p:cNvSpPr>
          <p:nvPr>
            <p:ph type="ftr" sz="quarter" idx="11"/>
          </p:nvPr>
        </p:nvSpPr>
        <p:spPr>
          <a:xfrm>
            <a:off x="3078866" y="6350000"/>
            <a:ext cx="6528120" cy="371475"/>
          </a:xfrm>
        </p:spPr>
        <p:txBody>
          <a:bodyPr/>
          <a:lstStyle/>
          <a:p>
            <a:endParaRPr lang="en-US" dirty="0"/>
          </a:p>
        </p:txBody>
      </p:sp>
      <p:sp>
        <p:nvSpPr>
          <p:cNvPr id="7" name="Slide Number Placeholder 4">
            <a:extLst>
              <a:ext uri="{FF2B5EF4-FFF2-40B4-BE49-F238E27FC236}">
                <a16:creationId xmlns:a16="http://schemas.microsoft.com/office/drawing/2014/main" id="{C45DCAC2-7B7A-ABD4-10CB-77B51A61F2CD}"/>
              </a:ext>
            </a:extLst>
          </p:cNvPr>
          <p:cNvSpPr>
            <a:spLocks noGrp="1"/>
          </p:cNvSpPr>
          <p:nvPr>
            <p:ph type="sldNum" sz="quarter" idx="4"/>
          </p:nvPr>
        </p:nvSpPr>
        <p:spPr>
          <a:xfrm>
            <a:off x="11227442" y="6356350"/>
            <a:ext cx="809265" cy="365125"/>
          </a:xfrm>
          <a:prstGeom prst="rect">
            <a:avLst/>
          </a:prstGeom>
        </p:spPr>
        <p:txBody>
          <a:bodyPr/>
          <a:lstStyle>
            <a:lvl1pPr algn="r">
              <a:defRPr>
                <a:solidFill>
                  <a:schemeClr val="tx1">
                    <a:lumMod val="65000"/>
                    <a:lumOff val="35000"/>
                  </a:schemeClr>
                </a:solidFill>
              </a:defRPr>
            </a:lvl1pPr>
          </a:lstStyle>
          <a:p>
            <a:fld id="{2D12D808-521A-4BEB-B389-509D1F1882F8}" type="slidenum">
              <a:rPr lang="en-US" smtClean="0"/>
              <a:pPr/>
              <a:t>‹#›</a:t>
            </a:fld>
            <a:endParaRPr lang="en-US" dirty="0"/>
          </a:p>
        </p:txBody>
      </p:sp>
    </p:spTree>
    <p:extLst>
      <p:ext uri="{BB962C8B-B14F-4D97-AF65-F5344CB8AC3E}">
        <p14:creationId xmlns:p14="http://schemas.microsoft.com/office/powerpoint/2010/main" val="81633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4BBD-259A-8078-745C-8B2CA46E2947}"/>
              </a:ext>
            </a:extLst>
          </p:cNvPr>
          <p:cNvSpPr>
            <a:spLocks noGrp="1"/>
          </p:cNvSpPr>
          <p:nvPr>
            <p:ph type="title" hasCustomPrompt="1"/>
          </p:nvPr>
        </p:nvSpPr>
        <p:spPr>
          <a:xfrm>
            <a:off x="155292" y="250031"/>
            <a:ext cx="9451694" cy="1325563"/>
          </a:xfrm>
        </p:spPr>
        <p:txBody>
          <a:bodyPr/>
          <a:lstStyle>
            <a:lvl1pPr algn="ctr">
              <a:defRPr/>
            </a:lvl1pPr>
          </a:lstStyle>
          <a:p>
            <a:r>
              <a:rPr lang="en-US" dirty="0"/>
              <a:t>Title of slide</a:t>
            </a:r>
          </a:p>
        </p:txBody>
      </p:sp>
      <p:sp>
        <p:nvSpPr>
          <p:cNvPr id="3" name="Content Placeholder 2">
            <a:extLst>
              <a:ext uri="{FF2B5EF4-FFF2-40B4-BE49-F238E27FC236}">
                <a16:creationId xmlns:a16="http://schemas.microsoft.com/office/drawing/2014/main" id="{BDA3F2B9-8865-D7D6-E232-B226DCD53E87}"/>
              </a:ext>
            </a:extLst>
          </p:cNvPr>
          <p:cNvSpPr>
            <a:spLocks noGrp="1"/>
          </p:cNvSpPr>
          <p:nvPr>
            <p:ph idx="1"/>
          </p:nvPr>
        </p:nvSpPr>
        <p:spPr/>
        <p:txBody>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3366807C-024A-F7A7-7024-A491C01EBB72}"/>
              </a:ext>
            </a:extLst>
          </p:cNvPr>
          <p:cNvSpPr>
            <a:spLocks noGrp="1"/>
          </p:cNvSpPr>
          <p:nvPr>
            <p:ph type="dt" sz="half" idx="10"/>
          </p:nvPr>
        </p:nvSpPr>
        <p:spPr/>
        <p:txBody>
          <a:bodyPr/>
          <a:lstStyle/>
          <a:p>
            <a:fld id="{543762E8-2150-4D72-A8E7-655A567D3258}" type="datetimeFigureOut">
              <a:rPr lang="en-US" smtClean="0"/>
              <a:t>5/12/2023</a:t>
            </a:fld>
            <a:endParaRPr lang="en-US"/>
          </a:p>
        </p:txBody>
      </p:sp>
      <p:sp>
        <p:nvSpPr>
          <p:cNvPr id="5" name="Footer Placeholder 4">
            <a:extLst>
              <a:ext uri="{FF2B5EF4-FFF2-40B4-BE49-F238E27FC236}">
                <a16:creationId xmlns:a16="http://schemas.microsoft.com/office/drawing/2014/main" id="{1DE5DC1D-4012-70DF-00C9-0726DC691187}"/>
              </a:ext>
            </a:extLst>
          </p:cNvPr>
          <p:cNvSpPr>
            <a:spLocks noGrp="1"/>
          </p:cNvSpPr>
          <p:nvPr>
            <p:ph type="ftr" sz="quarter" idx="11"/>
          </p:nvPr>
        </p:nvSpPr>
        <p:spPr>
          <a:xfrm>
            <a:off x="3009418" y="6350000"/>
            <a:ext cx="6597568" cy="371475"/>
          </a:xfrm>
        </p:spPr>
        <p:txBody>
          <a:bodyPr/>
          <a:lstStyle/>
          <a:p>
            <a:endParaRPr lang="en-US" dirty="0"/>
          </a:p>
        </p:txBody>
      </p:sp>
      <p:sp>
        <p:nvSpPr>
          <p:cNvPr id="7" name="Slide Number Placeholder 4">
            <a:extLst>
              <a:ext uri="{FF2B5EF4-FFF2-40B4-BE49-F238E27FC236}">
                <a16:creationId xmlns:a16="http://schemas.microsoft.com/office/drawing/2014/main" id="{A0B9F952-10F6-0716-26B3-2C9EB80AB76A}"/>
              </a:ext>
            </a:extLst>
          </p:cNvPr>
          <p:cNvSpPr>
            <a:spLocks noGrp="1"/>
          </p:cNvSpPr>
          <p:nvPr>
            <p:ph type="sldNum" sz="quarter" idx="4"/>
          </p:nvPr>
        </p:nvSpPr>
        <p:spPr>
          <a:xfrm>
            <a:off x="11227442" y="6356350"/>
            <a:ext cx="809265" cy="365125"/>
          </a:xfrm>
          <a:prstGeom prst="rect">
            <a:avLst/>
          </a:prstGeom>
        </p:spPr>
        <p:txBody>
          <a:bodyPr/>
          <a:lstStyle>
            <a:lvl1pPr algn="r">
              <a:defRPr>
                <a:solidFill>
                  <a:schemeClr val="tx1">
                    <a:lumMod val="65000"/>
                    <a:lumOff val="35000"/>
                  </a:schemeClr>
                </a:solidFill>
              </a:defRPr>
            </a:lvl1pPr>
          </a:lstStyle>
          <a:p>
            <a:fld id="{2D12D808-521A-4BEB-B389-509D1F1882F8}" type="slidenum">
              <a:rPr lang="en-US" smtClean="0"/>
              <a:pPr/>
              <a:t>‹#›</a:t>
            </a:fld>
            <a:endParaRPr lang="en-US" dirty="0"/>
          </a:p>
        </p:txBody>
      </p:sp>
    </p:spTree>
    <p:extLst>
      <p:ext uri="{BB962C8B-B14F-4D97-AF65-F5344CB8AC3E}">
        <p14:creationId xmlns:p14="http://schemas.microsoft.com/office/powerpoint/2010/main" val="262651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4BBD-259A-8078-745C-8B2CA46E2947}"/>
              </a:ext>
            </a:extLst>
          </p:cNvPr>
          <p:cNvSpPr>
            <a:spLocks noGrp="1"/>
          </p:cNvSpPr>
          <p:nvPr>
            <p:ph type="title"/>
          </p:nvPr>
        </p:nvSpPr>
        <p:spPr>
          <a:xfrm>
            <a:off x="155292" y="243681"/>
            <a:ext cx="9451694" cy="1325563"/>
          </a:xfr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BDA3F2B9-8865-D7D6-E232-B226DCD53E87}"/>
              </a:ext>
            </a:extLst>
          </p:cNvPr>
          <p:cNvSpPr>
            <a:spLocks noGrp="1"/>
          </p:cNvSpPr>
          <p:nvPr>
            <p:ph idx="1"/>
          </p:nvPr>
        </p:nvSpPr>
        <p:spPr/>
        <p:txBody>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3366807C-024A-F7A7-7024-A491C01EBB72}"/>
              </a:ext>
            </a:extLst>
          </p:cNvPr>
          <p:cNvSpPr>
            <a:spLocks noGrp="1"/>
          </p:cNvSpPr>
          <p:nvPr>
            <p:ph type="dt" sz="half" idx="10"/>
          </p:nvPr>
        </p:nvSpPr>
        <p:spPr/>
        <p:txBody>
          <a:bodyPr/>
          <a:lstStyle/>
          <a:p>
            <a:fld id="{543762E8-2150-4D72-A8E7-655A567D3258}" type="datetimeFigureOut">
              <a:rPr lang="en-US" smtClean="0"/>
              <a:t>5/12/2023</a:t>
            </a:fld>
            <a:endParaRPr lang="en-US"/>
          </a:p>
        </p:txBody>
      </p:sp>
      <p:sp>
        <p:nvSpPr>
          <p:cNvPr id="5" name="Footer Placeholder 4">
            <a:extLst>
              <a:ext uri="{FF2B5EF4-FFF2-40B4-BE49-F238E27FC236}">
                <a16:creationId xmlns:a16="http://schemas.microsoft.com/office/drawing/2014/main" id="{1DE5DC1D-4012-70DF-00C9-0726DC691187}"/>
              </a:ext>
            </a:extLst>
          </p:cNvPr>
          <p:cNvSpPr>
            <a:spLocks noGrp="1"/>
          </p:cNvSpPr>
          <p:nvPr>
            <p:ph type="ftr" sz="quarter" idx="11"/>
          </p:nvPr>
        </p:nvSpPr>
        <p:spPr>
          <a:xfrm>
            <a:off x="3020992" y="6350000"/>
            <a:ext cx="6585994" cy="365125"/>
          </a:xfrm>
        </p:spPr>
        <p:txBody>
          <a:bodyPr/>
          <a:lstStyle/>
          <a:p>
            <a:endParaRPr lang="en-US" dirty="0"/>
          </a:p>
        </p:txBody>
      </p:sp>
      <p:sp>
        <p:nvSpPr>
          <p:cNvPr id="7" name="Slide Number Placeholder 4">
            <a:extLst>
              <a:ext uri="{FF2B5EF4-FFF2-40B4-BE49-F238E27FC236}">
                <a16:creationId xmlns:a16="http://schemas.microsoft.com/office/drawing/2014/main" id="{CD4F5D8F-AA7E-46FA-FB00-6A8F7B2E434D}"/>
              </a:ext>
            </a:extLst>
          </p:cNvPr>
          <p:cNvSpPr>
            <a:spLocks noGrp="1"/>
          </p:cNvSpPr>
          <p:nvPr>
            <p:ph type="sldNum" sz="quarter" idx="4"/>
          </p:nvPr>
        </p:nvSpPr>
        <p:spPr>
          <a:xfrm>
            <a:off x="11227442" y="6356350"/>
            <a:ext cx="809265" cy="365125"/>
          </a:xfrm>
          <a:prstGeom prst="rect">
            <a:avLst/>
          </a:prstGeom>
        </p:spPr>
        <p:txBody>
          <a:bodyPr/>
          <a:lstStyle>
            <a:lvl1pPr algn="r">
              <a:defRPr>
                <a:solidFill>
                  <a:schemeClr val="tx1">
                    <a:lumMod val="65000"/>
                    <a:lumOff val="35000"/>
                  </a:schemeClr>
                </a:solidFill>
              </a:defRPr>
            </a:lvl1pPr>
          </a:lstStyle>
          <a:p>
            <a:fld id="{2D12D808-521A-4BEB-B389-509D1F1882F8}" type="slidenum">
              <a:rPr lang="en-US" smtClean="0"/>
              <a:pPr/>
              <a:t>‹#›</a:t>
            </a:fld>
            <a:endParaRPr lang="en-US" dirty="0"/>
          </a:p>
        </p:txBody>
      </p:sp>
    </p:spTree>
    <p:extLst>
      <p:ext uri="{BB962C8B-B14F-4D97-AF65-F5344CB8AC3E}">
        <p14:creationId xmlns:p14="http://schemas.microsoft.com/office/powerpoint/2010/main" val="112163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B5E7-A86E-6C6D-40A9-94FBE521E245}"/>
              </a:ext>
            </a:extLst>
          </p:cNvPr>
          <p:cNvSpPr>
            <a:spLocks noGrp="1"/>
          </p:cNvSpPr>
          <p:nvPr>
            <p:ph type="title"/>
          </p:nvPr>
        </p:nvSpPr>
        <p:spPr>
          <a:xfrm>
            <a:off x="155292" y="265489"/>
            <a:ext cx="9451694" cy="1325563"/>
          </a:xfr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140F131C-AA17-2D86-0A1C-0CD64B4C00A4}"/>
              </a:ext>
            </a:extLst>
          </p:cNvPr>
          <p:cNvSpPr>
            <a:spLocks noGrp="1"/>
          </p:cNvSpPr>
          <p:nvPr>
            <p:ph sz="half" idx="1"/>
          </p:nvPr>
        </p:nvSpPr>
        <p:spPr>
          <a:xfrm>
            <a:off x="155292" y="1825625"/>
            <a:ext cx="4583572" cy="4351338"/>
          </a:xfrm>
        </p:spPr>
        <p:txBody>
          <a:bodyPr/>
          <a:lstStyle>
            <a:lvl1pPr>
              <a:defRPr>
                <a:latin typeface="Avenir Next LT Pro" panose="020B0504020202020204" pitchFamily="34" charset="0"/>
              </a:defRPr>
            </a:lvl1pPr>
            <a:lvl2pPr>
              <a:defRPr>
                <a:latin typeface="Avenir Next LT Pro" panose="020B0504020202020204" pitchFamily="34" charset="0"/>
              </a:defRPr>
            </a:lvl2p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F7286046-8349-5A8E-223F-7DE9C4B0859E}"/>
              </a:ext>
            </a:extLst>
          </p:cNvPr>
          <p:cNvSpPr>
            <a:spLocks noGrp="1"/>
          </p:cNvSpPr>
          <p:nvPr>
            <p:ph sz="half" idx="2"/>
          </p:nvPr>
        </p:nvSpPr>
        <p:spPr>
          <a:xfrm>
            <a:off x="5023413" y="1825625"/>
            <a:ext cx="4583573" cy="4351338"/>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marL="914400" indent="0">
              <a:buNone/>
              <a:defRPr/>
            </a:lvl3pPr>
          </a:lstStyle>
          <a:p>
            <a:pPr lvl="0"/>
            <a:r>
              <a:rPr lang="en-US" dirty="0"/>
              <a:t>Click to edit Master text styles</a:t>
            </a:r>
          </a:p>
          <a:p>
            <a:pPr lvl="1"/>
            <a:r>
              <a:rPr lang="en-US" dirty="0"/>
              <a:t>Second level</a:t>
            </a:r>
          </a:p>
        </p:txBody>
      </p:sp>
      <p:sp>
        <p:nvSpPr>
          <p:cNvPr id="5" name="Date Placeholder 4">
            <a:extLst>
              <a:ext uri="{FF2B5EF4-FFF2-40B4-BE49-F238E27FC236}">
                <a16:creationId xmlns:a16="http://schemas.microsoft.com/office/drawing/2014/main" id="{A076509D-D858-6D44-B779-228CEDEF9336}"/>
              </a:ext>
            </a:extLst>
          </p:cNvPr>
          <p:cNvSpPr>
            <a:spLocks noGrp="1"/>
          </p:cNvSpPr>
          <p:nvPr>
            <p:ph type="dt" sz="half" idx="10"/>
          </p:nvPr>
        </p:nvSpPr>
        <p:spPr/>
        <p:txBody>
          <a:bodyPr/>
          <a:lstStyle/>
          <a:p>
            <a:fld id="{543762E8-2150-4D72-A8E7-655A567D3258}" type="datetimeFigureOut">
              <a:rPr lang="en-US" smtClean="0"/>
              <a:t>5/12/2023</a:t>
            </a:fld>
            <a:endParaRPr lang="en-US"/>
          </a:p>
        </p:txBody>
      </p:sp>
      <p:sp>
        <p:nvSpPr>
          <p:cNvPr id="6" name="Footer Placeholder 5">
            <a:extLst>
              <a:ext uri="{FF2B5EF4-FFF2-40B4-BE49-F238E27FC236}">
                <a16:creationId xmlns:a16="http://schemas.microsoft.com/office/drawing/2014/main" id="{ADB7E1E2-E6ED-E923-4C88-C71F21F4FFD5}"/>
              </a:ext>
            </a:extLst>
          </p:cNvPr>
          <p:cNvSpPr>
            <a:spLocks noGrp="1"/>
          </p:cNvSpPr>
          <p:nvPr>
            <p:ph type="ftr" sz="quarter" idx="11"/>
          </p:nvPr>
        </p:nvSpPr>
        <p:spPr>
          <a:xfrm>
            <a:off x="2997843" y="6350000"/>
            <a:ext cx="6609143" cy="365125"/>
          </a:xfrm>
        </p:spPr>
        <p:txBody>
          <a:bodyPr/>
          <a:lstStyle/>
          <a:p>
            <a:endParaRPr lang="en-US" dirty="0"/>
          </a:p>
        </p:txBody>
      </p:sp>
      <p:sp>
        <p:nvSpPr>
          <p:cNvPr id="8" name="Slide Number Placeholder 4">
            <a:extLst>
              <a:ext uri="{FF2B5EF4-FFF2-40B4-BE49-F238E27FC236}">
                <a16:creationId xmlns:a16="http://schemas.microsoft.com/office/drawing/2014/main" id="{1204251C-681D-7A5F-22D0-37D9760DA9A6}"/>
              </a:ext>
            </a:extLst>
          </p:cNvPr>
          <p:cNvSpPr>
            <a:spLocks noGrp="1"/>
          </p:cNvSpPr>
          <p:nvPr>
            <p:ph type="sldNum" sz="quarter" idx="4"/>
          </p:nvPr>
        </p:nvSpPr>
        <p:spPr>
          <a:xfrm>
            <a:off x="11227442" y="6356350"/>
            <a:ext cx="809265" cy="365125"/>
          </a:xfrm>
          <a:prstGeom prst="rect">
            <a:avLst/>
          </a:prstGeom>
        </p:spPr>
        <p:txBody>
          <a:bodyPr/>
          <a:lstStyle>
            <a:lvl1pPr algn="r">
              <a:defRPr>
                <a:solidFill>
                  <a:schemeClr val="tx1">
                    <a:lumMod val="65000"/>
                    <a:lumOff val="35000"/>
                  </a:schemeClr>
                </a:solidFill>
              </a:defRPr>
            </a:lvl1pPr>
          </a:lstStyle>
          <a:p>
            <a:fld id="{2D12D808-521A-4BEB-B389-509D1F1882F8}" type="slidenum">
              <a:rPr lang="en-US" smtClean="0"/>
              <a:pPr/>
              <a:t>‹#›</a:t>
            </a:fld>
            <a:endParaRPr lang="en-US" dirty="0"/>
          </a:p>
        </p:txBody>
      </p:sp>
    </p:spTree>
    <p:extLst>
      <p:ext uri="{BB962C8B-B14F-4D97-AF65-F5344CB8AC3E}">
        <p14:creationId xmlns:p14="http://schemas.microsoft.com/office/powerpoint/2010/main" val="308583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2120-22D8-57FD-425C-56A66B3C768A}"/>
              </a:ext>
            </a:extLst>
          </p:cNvPr>
          <p:cNvSpPr>
            <a:spLocks noGrp="1"/>
          </p:cNvSpPr>
          <p:nvPr>
            <p:ph type="title"/>
          </p:nvPr>
        </p:nvSpPr>
        <p:spPr>
          <a:xfrm>
            <a:off x="155292" y="155003"/>
            <a:ext cx="9451694"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606F4177-8902-AF00-A426-A9A332B721B4}"/>
              </a:ext>
            </a:extLst>
          </p:cNvPr>
          <p:cNvSpPr>
            <a:spLocks noGrp="1"/>
          </p:cNvSpPr>
          <p:nvPr>
            <p:ph type="body" idx="1"/>
          </p:nvPr>
        </p:nvSpPr>
        <p:spPr>
          <a:xfrm>
            <a:off x="155292" y="1647253"/>
            <a:ext cx="4601903" cy="823912"/>
          </a:xfrm>
        </p:spPr>
        <p:txBody>
          <a:bodyPr anchor="b"/>
          <a:lstStyle>
            <a:lvl1pPr marL="0" indent="0">
              <a:buNone/>
              <a:defRPr sz="2400" b="1">
                <a:latin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C90951B-EFFF-BCAD-924E-666FEEC5C5CE}"/>
              </a:ext>
            </a:extLst>
          </p:cNvPr>
          <p:cNvSpPr>
            <a:spLocks noGrp="1"/>
          </p:cNvSpPr>
          <p:nvPr>
            <p:ph sz="half" idx="2"/>
          </p:nvPr>
        </p:nvSpPr>
        <p:spPr>
          <a:xfrm>
            <a:off x="155292" y="2544542"/>
            <a:ext cx="4601903" cy="3684588"/>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marL="914400" indent="0">
              <a:buNone/>
              <a:defRPr/>
            </a:lvl3p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622C50CA-7A50-8EF0-F75C-F83F1A7D29D5}"/>
              </a:ext>
            </a:extLst>
          </p:cNvPr>
          <p:cNvSpPr>
            <a:spLocks noGrp="1"/>
          </p:cNvSpPr>
          <p:nvPr>
            <p:ph type="body" sz="quarter" idx="3"/>
          </p:nvPr>
        </p:nvSpPr>
        <p:spPr>
          <a:xfrm>
            <a:off x="4881139" y="1647253"/>
            <a:ext cx="4725847" cy="823912"/>
          </a:xfrm>
        </p:spPr>
        <p:txBody>
          <a:bodyPr anchor="b"/>
          <a:lstStyle>
            <a:lvl1pPr marL="0" indent="0">
              <a:buNone/>
              <a:defRPr sz="2400" b="1">
                <a:latin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9EDCBAE-14AC-5554-6EEC-BA2C2D6EEF30}"/>
              </a:ext>
            </a:extLst>
          </p:cNvPr>
          <p:cNvSpPr>
            <a:spLocks noGrp="1"/>
          </p:cNvSpPr>
          <p:nvPr>
            <p:ph sz="quarter" idx="4"/>
          </p:nvPr>
        </p:nvSpPr>
        <p:spPr>
          <a:xfrm>
            <a:off x="4843213" y="2544542"/>
            <a:ext cx="4725847" cy="3684588"/>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marL="914400" indent="0">
              <a:buNone/>
              <a:defRPr/>
            </a:lvl3pPr>
            <a:lvl4pPr marL="1371600" indent="0">
              <a:buNone/>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id="{EC3DDCE5-E542-72EF-0F33-487F400FD4D1}"/>
              </a:ext>
            </a:extLst>
          </p:cNvPr>
          <p:cNvSpPr>
            <a:spLocks noGrp="1"/>
          </p:cNvSpPr>
          <p:nvPr>
            <p:ph type="dt" sz="half" idx="10"/>
          </p:nvPr>
        </p:nvSpPr>
        <p:spPr/>
        <p:txBody>
          <a:bodyPr/>
          <a:lstStyle/>
          <a:p>
            <a:fld id="{543762E8-2150-4D72-A8E7-655A567D3258}" type="datetimeFigureOut">
              <a:rPr lang="en-US" smtClean="0"/>
              <a:t>5/12/2023</a:t>
            </a:fld>
            <a:endParaRPr lang="en-US"/>
          </a:p>
        </p:txBody>
      </p:sp>
      <p:sp>
        <p:nvSpPr>
          <p:cNvPr id="8" name="Footer Placeholder 7">
            <a:extLst>
              <a:ext uri="{FF2B5EF4-FFF2-40B4-BE49-F238E27FC236}">
                <a16:creationId xmlns:a16="http://schemas.microsoft.com/office/drawing/2014/main" id="{935E1959-9DC6-0709-8D5B-5CDFA81D2917}"/>
              </a:ext>
            </a:extLst>
          </p:cNvPr>
          <p:cNvSpPr>
            <a:spLocks noGrp="1"/>
          </p:cNvSpPr>
          <p:nvPr>
            <p:ph type="ftr" sz="quarter" idx="11"/>
          </p:nvPr>
        </p:nvSpPr>
        <p:spPr>
          <a:xfrm>
            <a:off x="3020992" y="6350000"/>
            <a:ext cx="6585994" cy="352997"/>
          </a:xfrm>
        </p:spPr>
        <p:txBody>
          <a:bodyPr/>
          <a:lstStyle/>
          <a:p>
            <a:endParaRPr lang="en-US" dirty="0"/>
          </a:p>
        </p:txBody>
      </p:sp>
      <p:sp>
        <p:nvSpPr>
          <p:cNvPr id="10" name="Slide Number Placeholder 4">
            <a:extLst>
              <a:ext uri="{FF2B5EF4-FFF2-40B4-BE49-F238E27FC236}">
                <a16:creationId xmlns:a16="http://schemas.microsoft.com/office/drawing/2014/main" id="{E37E7BD0-C743-DDA7-567D-C0602BFF6FA4}"/>
              </a:ext>
            </a:extLst>
          </p:cNvPr>
          <p:cNvSpPr>
            <a:spLocks noGrp="1"/>
          </p:cNvSpPr>
          <p:nvPr>
            <p:ph type="sldNum" sz="quarter" idx="12"/>
          </p:nvPr>
        </p:nvSpPr>
        <p:spPr>
          <a:xfrm>
            <a:off x="11227442" y="6356350"/>
            <a:ext cx="809265" cy="365125"/>
          </a:xfrm>
          <a:prstGeom prst="rect">
            <a:avLst/>
          </a:prstGeom>
        </p:spPr>
        <p:txBody>
          <a:bodyPr/>
          <a:lstStyle>
            <a:lvl1pPr algn="r">
              <a:defRPr>
                <a:solidFill>
                  <a:schemeClr val="tx1">
                    <a:lumMod val="65000"/>
                    <a:lumOff val="35000"/>
                  </a:schemeClr>
                </a:solidFill>
              </a:defRPr>
            </a:lvl1pPr>
          </a:lstStyle>
          <a:p>
            <a:fld id="{2D12D808-521A-4BEB-B389-509D1F1882F8}" type="slidenum">
              <a:rPr lang="en-US" smtClean="0"/>
              <a:pPr/>
              <a:t>‹#›</a:t>
            </a:fld>
            <a:endParaRPr lang="en-US" dirty="0"/>
          </a:p>
        </p:txBody>
      </p:sp>
    </p:spTree>
    <p:extLst>
      <p:ext uri="{BB962C8B-B14F-4D97-AF65-F5344CB8AC3E}">
        <p14:creationId xmlns:p14="http://schemas.microsoft.com/office/powerpoint/2010/main" val="50054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60FA-BEC9-164B-9B3D-12BB769164C1}"/>
              </a:ext>
            </a:extLst>
          </p:cNvPr>
          <p:cNvSpPr>
            <a:spLocks noGrp="1"/>
          </p:cNvSpPr>
          <p:nvPr>
            <p:ph type="title"/>
          </p:nvPr>
        </p:nvSpPr>
        <p:spPr>
          <a:xfrm>
            <a:off x="155292" y="145139"/>
            <a:ext cx="9451694" cy="1325563"/>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32AB1214-DC6E-40D1-CAF2-9D971224564E}"/>
              </a:ext>
            </a:extLst>
          </p:cNvPr>
          <p:cNvSpPr>
            <a:spLocks noGrp="1"/>
          </p:cNvSpPr>
          <p:nvPr>
            <p:ph type="dt" sz="half" idx="10"/>
          </p:nvPr>
        </p:nvSpPr>
        <p:spPr/>
        <p:txBody>
          <a:bodyPr/>
          <a:lstStyle/>
          <a:p>
            <a:fld id="{543762E8-2150-4D72-A8E7-655A567D3258}" type="datetimeFigureOut">
              <a:rPr lang="en-US" smtClean="0"/>
              <a:t>5/11/2023</a:t>
            </a:fld>
            <a:endParaRPr lang="en-US"/>
          </a:p>
        </p:txBody>
      </p:sp>
      <p:sp>
        <p:nvSpPr>
          <p:cNvPr id="4" name="Footer Placeholder 3">
            <a:extLst>
              <a:ext uri="{FF2B5EF4-FFF2-40B4-BE49-F238E27FC236}">
                <a16:creationId xmlns:a16="http://schemas.microsoft.com/office/drawing/2014/main" id="{B9C92A6D-758E-AE20-C6EE-66AF5052A5CC}"/>
              </a:ext>
            </a:extLst>
          </p:cNvPr>
          <p:cNvSpPr>
            <a:spLocks noGrp="1"/>
          </p:cNvSpPr>
          <p:nvPr>
            <p:ph type="ftr" sz="quarter" idx="11"/>
          </p:nvPr>
        </p:nvSpPr>
        <p:spPr>
          <a:xfrm>
            <a:off x="2986268" y="6350000"/>
            <a:ext cx="6620718" cy="362861"/>
          </a:xfrm>
        </p:spPr>
        <p:txBody>
          <a:bodyPr/>
          <a:lstStyle/>
          <a:p>
            <a:endParaRPr lang="en-US" dirty="0"/>
          </a:p>
        </p:txBody>
      </p:sp>
      <p:sp>
        <p:nvSpPr>
          <p:cNvPr id="5" name="Slide Number Placeholder 4">
            <a:extLst>
              <a:ext uri="{FF2B5EF4-FFF2-40B4-BE49-F238E27FC236}">
                <a16:creationId xmlns:a16="http://schemas.microsoft.com/office/drawing/2014/main" id="{12FB9F2D-8268-5F61-FCC0-72EC362D2B6A}"/>
              </a:ext>
            </a:extLst>
          </p:cNvPr>
          <p:cNvSpPr>
            <a:spLocks noGrp="1"/>
          </p:cNvSpPr>
          <p:nvPr>
            <p:ph type="sldNum" sz="quarter" idx="12"/>
          </p:nvPr>
        </p:nvSpPr>
        <p:spPr>
          <a:xfrm>
            <a:off x="11065396" y="6356350"/>
            <a:ext cx="971311" cy="365125"/>
          </a:xfrm>
          <a:prstGeom prst="rect">
            <a:avLst/>
          </a:prstGeom>
        </p:spPr>
        <p:txBody>
          <a:bodyPr/>
          <a:lstStyle>
            <a:lvl1pPr algn="r">
              <a:defRPr/>
            </a:lvl1pPr>
          </a:lstStyle>
          <a:p>
            <a:fld id="{2D12D808-521A-4BEB-B389-509D1F1882F8}" type="slidenum">
              <a:rPr lang="en-US" smtClean="0"/>
              <a:pPr/>
              <a:t>‹#›</a:t>
            </a:fld>
            <a:endParaRPr lang="en-US"/>
          </a:p>
        </p:txBody>
      </p:sp>
    </p:spTree>
    <p:extLst>
      <p:ext uri="{BB962C8B-B14F-4D97-AF65-F5344CB8AC3E}">
        <p14:creationId xmlns:p14="http://schemas.microsoft.com/office/powerpoint/2010/main" val="391189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0C987-44F5-C584-DA99-4B9217920C61}"/>
              </a:ext>
            </a:extLst>
          </p:cNvPr>
          <p:cNvSpPr>
            <a:spLocks noGrp="1"/>
          </p:cNvSpPr>
          <p:nvPr>
            <p:ph type="dt" sz="half" idx="10"/>
          </p:nvPr>
        </p:nvSpPr>
        <p:spPr/>
        <p:txBody>
          <a:bodyPr/>
          <a:lstStyle/>
          <a:p>
            <a:fld id="{543762E8-2150-4D72-A8E7-655A567D3258}" type="datetimeFigureOut">
              <a:rPr lang="en-US" smtClean="0"/>
              <a:t>5/11/2023</a:t>
            </a:fld>
            <a:endParaRPr lang="en-US"/>
          </a:p>
        </p:txBody>
      </p:sp>
      <p:sp>
        <p:nvSpPr>
          <p:cNvPr id="3" name="Footer Placeholder 2">
            <a:extLst>
              <a:ext uri="{FF2B5EF4-FFF2-40B4-BE49-F238E27FC236}">
                <a16:creationId xmlns:a16="http://schemas.microsoft.com/office/drawing/2014/main" id="{073FC4BC-D735-1D79-0D49-6539364DAFD0}"/>
              </a:ext>
            </a:extLst>
          </p:cNvPr>
          <p:cNvSpPr>
            <a:spLocks noGrp="1"/>
          </p:cNvSpPr>
          <p:nvPr>
            <p:ph type="ftr" sz="quarter" idx="11"/>
          </p:nvPr>
        </p:nvSpPr>
        <p:spPr>
          <a:xfrm>
            <a:off x="3055716" y="6350000"/>
            <a:ext cx="6551270" cy="365125"/>
          </a:xfrm>
        </p:spPr>
        <p:txBody>
          <a:bodyPr/>
          <a:lstStyle/>
          <a:p>
            <a:endParaRPr lang="en-US" dirty="0"/>
          </a:p>
        </p:txBody>
      </p:sp>
      <p:sp>
        <p:nvSpPr>
          <p:cNvPr id="4" name="Slide Number Placeholder 3">
            <a:extLst>
              <a:ext uri="{FF2B5EF4-FFF2-40B4-BE49-F238E27FC236}">
                <a16:creationId xmlns:a16="http://schemas.microsoft.com/office/drawing/2014/main" id="{3D0D2B42-5A0B-B58F-AE1C-BF6EA05B4D8A}"/>
              </a:ext>
            </a:extLst>
          </p:cNvPr>
          <p:cNvSpPr>
            <a:spLocks noGrp="1"/>
          </p:cNvSpPr>
          <p:nvPr>
            <p:ph type="sldNum" sz="quarter" idx="12"/>
          </p:nvPr>
        </p:nvSpPr>
        <p:spPr>
          <a:xfrm>
            <a:off x="11146420" y="6349999"/>
            <a:ext cx="890288" cy="371476"/>
          </a:xfrm>
          <a:prstGeom prst="rect">
            <a:avLst/>
          </a:prstGeom>
        </p:spPr>
        <p:txBody>
          <a:bodyPr/>
          <a:lstStyle/>
          <a:p>
            <a:fld id="{2D12D808-521A-4BEB-B389-509D1F1882F8}" type="slidenum">
              <a:rPr lang="en-US" smtClean="0"/>
              <a:t>‹#›</a:t>
            </a:fld>
            <a:endParaRPr lang="en-US"/>
          </a:p>
        </p:txBody>
      </p:sp>
    </p:spTree>
    <p:extLst>
      <p:ext uri="{BB962C8B-B14F-4D97-AF65-F5344CB8AC3E}">
        <p14:creationId xmlns:p14="http://schemas.microsoft.com/office/powerpoint/2010/main" val="146224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CFD3-469E-1B60-9742-F5058612A0E7}"/>
              </a:ext>
            </a:extLst>
          </p:cNvPr>
          <p:cNvSpPr>
            <a:spLocks noGrp="1"/>
          </p:cNvSpPr>
          <p:nvPr>
            <p:ph type="title"/>
          </p:nvPr>
        </p:nvSpPr>
        <p:spPr>
          <a:xfrm>
            <a:off x="155291" y="213518"/>
            <a:ext cx="3932237" cy="1881500"/>
          </a:xfrm>
        </p:spPr>
        <p:txBody>
          <a:bodyPr anchor="b"/>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5E5586F-02C7-CA78-5B11-0A4A269723AF}"/>
              </a:ext>
            </a:extLst>
          </p:cNvPr>
          <p:cNvSpPr>
            <a:spLocks noGrp="1"/>
          </p:cNvSpPr>
          <p:nvPr>
            <p:ph idx="1"/>
          </p:nvPr>
        </p:nvSpPr>
        <p:spPr>
          <a:xfrm>
            <a:off x="4247909" y="213519"/>
            <a:ext cx="5359077" cy="5832289"/>
          </a:xfrm>
        </p:spPr>
        <p:txBody>
          <a:bodyPr/>
          <a:lstStyle>
            <a:lvl1pPr>
              <a:defRPr sz="3200">
                <a:latin typeface="Avenir Next LT Pro" panose="020B0504020202020204" pitchFamily="34" charset="0"/>
              </a:defRPr>
            </a:lvl1pPr>
            <a:lvl2pPr>
              <a:defRPr sz="3000">
                <a:latin typeface="Avenir Next LT Pro" panose="020B0504020202020204"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BA0DBD83-72E9-F28C-09A9-6EB8DF85D149}"/>
              </a:ext>
            </a:extLst>
          </p:cNvPr>
          <p:cNvSpPr>
            <a:spLocks noGrp="1"/>
          </p:cNvSpPr>
          <p:nvPr>
            <p:ph type="body" sz="half" idx="2"/>
          </p:nvPr>
        </p:nvSpPr>
        <p:spPr>
          <a:xfrm>
            <a:off x="155291" y="2234220"/>
            <a:ext cx="3932237" cy="3811588"/>
          </a:xfrm>
        </p:spPr>
        <p:txBody>
          <a:bodyPr>
            <a:normAutofit/>
          </a:bodyPr>
          <a:lstStyle>
            <a:lvl1pPr marL="0" indent="0">
              <a:buNone/>
              <a:defRPr sz="3000">
                <a:latin typeface="Avenir Next LT Pro"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3BED483-2040-ED19-7EF6-AEE773FE59DA}"/>
              </a:ext>
            </a:extLst>
          </p:cNvPr>
          <p:cNvSpPr>
            <a:spLocks noGrp="1"/>
          </p:cNvSpPr>
          <p:nvPr>
            <p:ph type="dt" sz="half" idx="10"/>
          </p:nvPr>
        </p:nvSpPr>
        <p:spPr/>
        <p:txBody>
          <a:bodyPr/>
          <a:lstStyle/>
          <a:p>
            <a:fld id="{543762E8-2150-4D72-A8E7-655A567D3258}" type="datetimeFigureOut">
              <a:rPr lang="en-US" smtClean="0"/>
              <a:t>5/11/2023</a:t>
            </a:fld>
            <a:endParaRPr lang="en-US"/>
          </a:p>
        </p:txBody>
      </p:sp>
      <p:sp>
        <p:nvSpPr>
          <p:cNvPr id="6" name="Footer Placeholder 5">
            <a:extLst>
              <a:ext uri="{FF2B5EF4-FFF2-40B4-BE49-F238E27FC236}">
                <a16:creationId xmlns:a16="http://schemas.microsoft.com/office/drawing/2014/main" id="{C3D59FF5-C62B-EB2B-9441-C1D557E0013B}"/>
              </a:ext>
            </a:extLst>
          </p:cNvPr>
          <p:cNvSpPr>
            <a:spLocks noGrp="1"/>
          </p:cNvSpPr>
          <p:nvPr>
            <p:ph type="ftr" sz="quarter" idx="11"/>
          </p:nvPr>
        </p:nvSpPr>
        <p:spPr>
          <a:xfrm>
            <a:off x="3032567" y="6350000"/>
            <a:ext cx="6574419" cy="358775"/>
          </a:xfrm>
        </p:spPr>
        <p:txBody>
          <a:bodyPr/>
          <a:lstStyle/>
          <a:p>
            <a:endParaRPr lang="en-US" dirty="0"/>
          </a:p>
        </p:txBody>
      </p:sp>
      <p:sp>
        <p:nvSpPr>
          <p:cNvPr id="7" name="Slide Number Placeholder 6">
            <a:extLst>
              <a:ext uri="{FF2B5EF4-FFF2-40B4-BE49-F238E27FC236}">
                <a16:creationId xmlns:a16="http://schemas.microsoft.com/office/drawing/2014/main" id="{F8B61E92-591A-0D41-67DC-54905158BE5A}"/>
              </a:ext>
            </a:extLst>
          </p:cNvPr>
          <p:cNvSpPr>
            <a:spLocks noGrp="1"/>
          </p:cNvSpPr>
          <p:nvPr>
            <p:ph type="sldNum" sz="quarter" idx="12"/>
          </p:nvPr>
        </p:nvSpPr>
        <p:spPr>
          <a:xfrm>
            <a:off x="11053822" y="6356350"/>
            <a:ext cx="901861" cy="358775"/>
          </a:xfrm>
          <a:prstGeom prst="rect">
            <a:avLst/>
          </a:prstGeom>
        </p:spPr>
        <p:txBody>
          <a:bodyPr/>
          <a:lstStyle/>
          <a:p>
            <a:fld id="{2D12D808-521A-4BEB-B389-509D1F1882F8}" type="slidenum">
              <a:rPr lang="en-US" smtClean="0"/>
              <a:t>‹#›</a:t>
            </a:fld>
            <a:endParaRPr lang="en-US"/>
          </a:p>
        </p:txBody>
      </p:sp>
    </p:spTree>
    <p:extLst>
      <p:ext uri="{BB962C8B-B14F-4D97-AF65-F5344CB8AC3E}">
        <p14:creationId xmlns:p14="http://schemas.microsoft.com/office/powerpoint/2010/main" val="128349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93C9-1C17-9F26-F721-9FCA5BB8BA09}"/>
              </a:ext>
            </a:extLst>
          </p:cNvPr>
          <p:cNvSpPr>
            <a:spLocks noGrp="1"/>
          </p:cNvSpPr>
          <p:nvPr>
            <p:ph type="title"/>
          </p:nvPr>
        </p:nvSpPr>
        <p:spPr>
          <a:xfrm>
            <a:off x="155292" y="213519"/>
            <a:ext cx="3932237" cy="1600200"/>
          </a:xfrm>
        </p:spPr>
        <p:txBody>
          <a:bodyPr anchor="b"/>
          <a:lstStyle>
            <a:lvl1pPr algn="ct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1883088-5D70-F071-BE9B-F4570E8E8671}"/>
              </a:ext>
            </a:extLst>
          </p:cNvPr>
          <p:cNvSpPr>
            <a:spLocks noGrp="1"/>
          </p:cNvSpPr>
          <p:nvPr>
            <p:ph type="pic" idx="1"/>
          </p:nvPr>
        </p:nvSpPr>
        <p:spPr>
          <a:xfrm>
            <a:off x="4247909" y="213519"/>
            <a:ext cx="5359077" cy="5770591"/>
          </a:xfrm>
        </p:spPr>
        <p:txBody>
          <a:bodyPr/>
          <a:lstStyle>
            <a:lvl1pPr marL="0" indent="0">
              <a:buNone/>
              <a:defRPr sz="3200">
                <a:latin typeface="Avenir Next LT Pro" panose="020B05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CC188E-9791-8383-9786-EA15B33F7168}"/>
              </a:ext>
            </a:extLst>
          </p:cNvPr>
          <p:cNvSpPr>
            <a:spLocks noGrp="1"/>
          </p:cNvSpPr>
          <p:nvPr>
            <p:ph type="body" sz="half" idx="2"/>
          </p:nvPr>
        </p:nvSpPr>
        <p:spPr>
          <a:xfrm>
            <a:off x="155292" y="1941652"/>
            <a:ext cx="3932237" cy="4042457"/>
          </a:xfrm>
        </p:spPr>
        <p:txBody>
          <a:bodyPr>
            <a:normAutofit/>
          </a:bodyPr>
          <a:lstStyle>
            <a:lvl1pPr marL="0" indent="0">
              <a:buNone/>
              <a:defRPr sz="3000">
                <a:latin typeface="Avenir Next LT Pro"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CB53F8-2E47-874A-0011-3A0DA87F29C1}"/>
              </a:ext>
            </a:extLst>
          </p:cNvPr>
          <p:cNvSpPr>
            <a:spLocks noGrp="1"/>
          </p:cNvSpPr>
          <p:nvPr>
            <p:ph type="dt" sz="half" idx="10"/>
          </p:nvPr>
        </p:nvSpPr>
        <p:spPr/>
        <p:txBody>
          <a:bodyPr/>
          <a:lstStyle/>
          <a:p>
            <a:fld id="{543762E8-2150-4D72-A8E7-655A567D3258}" type="datetimeFigureOut">
              <a:rPr lang="en-US" smtClean="0"/>
              <a:t>5/11/2023</a:t>
            </a:fld>
            <a:endParaRPr lang="en-US"/>
          </a:p>
        </p:txBody>
      </p:sp>
      <p:sp>
        <p:nvSpPr>
          <p:cNvPr id="6" name="Footer Placeholder 5">
            <a:extLst>
              <a:ext uri="{FF2B5EF4-FFF2-40B4-BE49-F238E27FC236}">
                <a16:creationId xmlns:a16="http://schemas.microsoft.com/office/drawing/2014/main" id="{74570C49-9CAD-1386-0B81-274929121449}"/>
              </a:ext>
            </a:extLst>
          </p:cNvPr>
          <p:cNvSpPr>
            <a:spLocks noGrp="1"/>
          </p:cNvSpPr>
          <p:nvPr>
            <p:ph type="ftr" sz="quarter" idx="11"/>
          </p:nvPr>
        </p:nvSpPr>
        <p:spPr>
          <a:xfrm>
            <a:off x="3067291" y="6350000"/>
            <a:ext cx="6539695" cy="365125"/>
          </a:xfrm>
        </p:spPr>
        <p:txBody>
          <a:bodyPr/>
          <a:lstStyle/>
          <a:p>
            <a:endParaRPr lang="en-US" dirty="0"/>
          </a:p>
        </p:txBody>
      </p:sp>
      <p:sp>
        <p:nvSpPr>
          <p:cNvPr id="7" name="Slide Number Placeholder 6">
            <a:extLst>
              <a:ext uri="{FF2B5EF4-FFF2-40B4-BE49-F238E27FC236}">
                <a16:creationId xmlns:a16="http://schemas.microsoft.com/office/drawing/2014/main" id="{D764A253-7967-E458-4842-8890F4BC44BE}"/>
              </a:ext>
            </a:extLst>
          </p:cNvPr>
          <p:cNvSpPr>
            <a:spLocks noGrp="1"/>
          </p:cNvSpPr>
          <p:nvPr>
            <p:ph type="sldNum" sz="quarter" idx="12"/>
          </p:nvPr>
        </p:nvSpPr>
        <p:spPr>
          <a:xfrm>
            <a:off x="10857052" y="6368648"/>
            <a:ext cx="1179655" cy="365125"/>
          </a:xfrm>
          <a:prstGeom prst="rect">
            <a:avLst/>
          </a:prstGeom>
        </p:spPr>
        <p:txBody>
          <a:bodyPr/>
          <a:lstStyle/>
          <a:p>
            <a:fld id="{2D12D808-521A-4BEB-B389-509D1F1882F8}" type="slidenum">
              <a:rPr lang="en-US" smtClean="0"/>
              <a:t>‹#›</a:t>
            </a:fld>
            <a:endParaRPr lang="en-US" dirty="0"/>
          </a:p>
        </p:txBody>
      </p:sp>
    </p:spTree>
    <p:extLst>
      <p:ext uri="{BB962C8B-B14F-4D97-AF65-F5344CB8AC3E}">
        <p14:creationId xmlns:p14="http://schemas.microsoft.com/office/powerpoint/2010/main" val="64939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748261-8C6C-25E1-0E3C-C2C561B04129}"/>
              </a:ext>
            </a:extLst>
          </p:cNvPr>
          <p:cNvSpPr/>
          <p:nvPr userDrawn="1"/>
        </p:nvSpPr>
        <p:spPr>
          <a:xfrm rot="5400000">
            <a:off x="7545728" y="2211730"/>
            <a:ext cx="6858001" cy="2434541"/>
          </a:xfrm>
          <a:prstGeom prst="rect">
            <a:avLst/>
          </a:prstGeom>
          <a:gradFill flip="none" rotWithShape="1">
            <a:gsLst>
              <a:gs pos="0">
                <a:srgbClr val="0E1035"/>
              </a:gs>
              <a:gs pos="50000">
                <a:srgbClr val="0E1035"/>
              </a:gs>
              <a:gs pos="100000">
                <a:srgbClr val="0E1035">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4626841-6068-3B27-F2FB-A397936DACC0}"/>
              </a:ext>
            </a:extLst>
          </p:cNvPr>
          <p:cNvSpPr>
            <a:spLocks noGrp="1"/>
          </p:cNvSpPr>
          <p:nvPr>
            <p:ph type="title"/>
          </p:nvPr>
        </p:nvSpPr>
        <p:spPr>
          <a:xfrm>
            <a:off x="155292" y="250031"/>
            <a:ext cx="945169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411002-AEB3-E4B6-2208-29A10FC486C3}"/>
              </a:ext>
            </a:extLst>
          </p:cNvPr>
          <p:cNvSpPr>
            <a:spLocks noGrp="1"/>
          </p:cNvSpPr>
          <p:nvPr>
            <p:ph type="body" idx="1"/>
          </p:nvPr>
        </p:nvSpPr>
        <p:spPr>
          <a:xfrm>
            <a:off x="155292" y="1787128"/>
            <a:ext cx="945169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DAFCB8FE-37C9-E163-8AB2-8963C7C988BA}"/>
              </a:ext>
            </a:extLst>
          </p:cNvPr>
          <p:cNvSpPr>
            <a:spLocks noGrp="1"/>
          </p:cNvSpPr>
          <p:nvPr>
            <p:ph type="dt" sz="half" idx="2"/>
          </p:nvPr>
        </p:nvSpPr>
        <p:spPr>
          <a:xfrm>
            <a:off x="155292"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LT Pro" panose="020B0504020202020204" pitchFamily="34" charset="0"/>
              </a:defRPr>
            </a:lvl1pPr>
          </a:lstStyle>
          <a:p>
            <a:fld id="{543762E8-2150-4D72-A8E7-655A567D3258}" type="datetimeFigureOut">
              <a:rPr lang="en-US" smtClean="0"/>
              <a:pPr/>
              <a:t>5/12/2023</a:t>
            </a:fld>
            <a:endParaRPr lang="en-US" dirty="0"/>
          </a:p>
        </p:txBody>
      </p:sp>
      <p:sp>
        <p:nvSpPr>
          <p:cNvPr id="5" name="Footer Placeholder 4">
            <a:extLst>
              <a:ext uri="{FF2B5EF4-FFF2-40B4-BE49-F238E27FC236}">
                <a16:creationId xmlns:a16="http://schemas.microsoft.com/office/drawing/2014/main" id="{15BFC422-F04B-2936-1D49-83A4C25E5697}"/>
              </a:ext>
            </a:extLst>
          </p:cNvPr>
          <p:cNvSpPr>
            <a:spLocks noGrp="1"/>
          </p:cNvSpPr>
          <p:nvPr>
            <p:ph type="ftr" sz="quarter" idx="3"/>
          </p:nvPr>
        </p:nvSpPr>
        <p:spPr>
          <a:xfrm>
            <a:off x="3048964" y="6350000"/>
            <a:ext cx="6558022" cy="37147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endParaRPr lang="en-US" dirty="0"/>
          </a:p>
        </p:txBody>
      </p:sp>
      <p:pic>
        <p:nvPicPr>
          <p:cNvPr id="10" name="Picture 9" descr="A picture containing text, graphics, graphic design, screenshot&#10;&#10;Description automatically generated">
            <a:extLst>
              <a:ext uri="{FF2B5EF4-FFF2-40B4-BE49-F238E27FC236}">
                <a16:creationId xmlns:a16="http://schemas.microsoft.com/office/drawing/2014/main" id="{ACA37CC6-B1E0-950B-3C07-341E69E5226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57458" y="0"/>
            <a:ext cx="2683517" cy="2325630"/>
          </a:xfrm>
          <a:prstGeom prst="rect">
            <a:avLst/>
          </a:prstGeom>
        </p:spPr>
      </p:pic>
      <p:sp>
        <p:nvSpPr>
          <p:cNvPr id="11" name="Slide Number Placeholder 4">
            <a:extLst>
              <a:ext uri="{FF2B5EF4-FFF2-40B4-BE49-F238E27FC236}">
                <a16:creationId xmlns:a16="http://schemas.microsoft.com/office/drawing/2014/main" id="{12543984-92F6-924C-4950-B90B59ED241C}"/>
              </a:ext>
            </a:extLst>
          </p:cNvPr>
          <p:cNvSpPr>
            <a:spLocks noGrp="1"/>
          </p:cNvSpPr>
          <p:nvPr>
            <p:ph type="sldNum" sz="quarter" idx="4"/>
          </p:nvPr>
        </p:nvSpPr>
        <p:spPr>
          <a:xfrm>
            <a:off x="11227442" y="6356350"/>
            <a:ext cx="809265" cy="365125"/>
          </a:xfrm>
          <a:prstGeom prst="rect">
            <a:avLst/>
          </a:prstGeom>
        </p:spPr>
        <p:txBody>
          <a:bodyPr/>
          <a:lstStyle>
            <a:lvl1pPr algn="r">
              <a:defRPr>
                <a:solidFill>
                  <a:schemeClr val="tx1">
                    <a:lumMod val="65000"/>
                    <a:lumOff val="35000"/>
                  </a:schemeClr>
                </a:solidFill>
              </a:defRPr>
            </a:lvl1pPr>
          </a:lstStyle>
          <a:p>
            <a:fld id="{2D12D808-521A-4BEB-B389-509D1F1882F8}" type="slidenum">
              <a:rPr lang="en-US" smtClean="0"/>
              <a:pPr/>
              <a:t>‹#›</a:t>
            </a:fld>
            <a:endParaRPr lang="en-US" dirty="0"/>
          </a:p>
        </p:txBody>
      </p:sp>
    </p:spTree>
    <p:extLst>
      <p:ext uri="{BB962C8B-B14F-4D97-AF65-F5344CB8AC3E}">
        <p14:creationId xmlns:p14="http://schemas.microsoft.com/office/powerpoint/2010/main" val="480468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rgbClr val="9B355C"/>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rgbClr val="0E1035"/>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3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0C8D-CE9E-A0F9-444E-0ACDA77D6934}"/>
              </a:ext>
            </a:extLst>
          </p:cNvPr>
          <p:cNvSpPr>
            <a:spLocks noGrp="1"/>
          </p:cNvSpPr>
          <p:nvPr>
            <p:ph type="ctrTitle"/>
          </p:nvPr>
        </p:nvSpPr>
        <p:spPr>
          <a:xfrm>
            <a:off x="196769" y="304664"/>
            <a:ext cx="9371635" cy="3260340"/>
          </a:xfrm>
        </p:spPr>
        <p:txBody>
          <a:bodyPr/>
          <a:lstStyle/>
          <a:p>
            <a:r>
              <a:rPr lang="en-US" dirty="0">
                <a:solidFill>
                  <a:srgbClr val="9B355C"/>
                </a:solidFill>
              </a:rPr>
              <a:t>Title</a:t>
            </a:r>
          </a:p>
        </p:txBody>
      </p:sp>
      <p:sp>
        <p:nvSpPr>
          <p:cNvPr id="3" name="Subtitle 2">
            <a:extLst>
              <a:ext uri="{FF2B5EF4-FFF2-40B4-BE49-F238E27FC236}">
                <a16:creationId xmlns:a16="http://schemas.microsoft.com/office/drawing/2014/main" id="{8F8A1B1B-CB9C-92FB-BF0E-94494C4BA76A}"/>
              </a:ext>
            </a:extLst>
          </p:cNvPr>
          <p:cNvSpPr>
            <a:spLocks noGrp="1"/>
          </p:cNvSpPr>
          <p:nvPr>
            <p:ph type="subTitle" idx="1"/>
          </p:nvPr>
        </p:nvSpPr>
        <p:spPr>
          <a:xfrm>
            <a:off x="196769" y="3738623"/>
            <a:ext cx="9371635" cy="2814715"/>
          </a:xfrm>
        </p:spPr>
        <p:txBody>
          <a:bodyPr/>
          <a:lstStyle/>
          <a:p>
            <a:r>
              <a:rPr lang="en-US" sz="4000" b="1" dirty="0">
                <a:solidFill>
                  <a:schemeClr val="tx1"/>
                </a:solidFill>
              </a:rPr>
              <a:t>Faculty Name</a:t>
            </a:r>
            <a:br>
              <a:rPr lang="en-US" dirty="0">
                <a:solidFill>
                  <a:schemeClr val="tx1"/>
                </a:solidFill>
              </a:rPr>
            </a:br>
            <a:r>
              <a:rPr lang="en-US" dirty="0">
                <a:solidFill>
                  <a:schemeClr val="tx1"/>
                </a:solidFill>
              </a:rPr>
              <a:t>Credentials</a:t>
            </a:r>
            <a:br>
              <a:rPr lang="en-US" dirty="0">
                <a:solidFill>
                  <a:schemeClr val="tx1"/>
                </a:solidFill>
              </a:rPr>
            </a:br>
            <a:r>
              <a:rPr lang="en-US" dirty="0">
                <a:solidFill>
                  <a:schemeClr val="tx1"/>
                </a:solidFill>
              </a:rPr>
              <a:t>Additional Credentials (</a:t>
            </a:r>
            <a:r>
              <a:rPr lang="en-US" dirty="0" err="1">
                <a:solidFill>
                  <a:schemeClr val="tx1"/>
                </a:solidFill>
              </a:rPr>
              <a:t>eg</a:t>
            </a:r>
            <a:r>
              <a:rPr lang="en-US" dirty="0">
                <a:solidFill>
                  <a:schemeClr val="tx1"/>
                </a:solidFill>
              </a:rPr>
              <a:t>: NLN Expert Clinician)</a:t>
            </a:r>
          </a:p>
          <a:p>
            <a:r>
              <a:rPr lang="en-US" dirty="0">
                <a:solidFill>
                  <a:schemeClr val="tx1"/>
                </a:solidFill>
              </a:rPr>
              <a:t>Affiliation</a:t>
            </a:r>
          </a:p>
        </p:txBody>
      </p:sp>
    </p:spTree>
    <p:extLst>
      <p:ext uri="{BB962C8B-B14F-4D97-AF65-F5344CB8AC3E}">
        <p14:creationId xmlns:p14="http://schemas.microsoft.com/office/powerpoint/2010/main" val="337460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2E6B-EAD4-5352-DA7F-8EA5718EB225}"/>
              </a:ext>
            </a:extLst>
          </p:cNvPr>
          <p:cNvSpPr>
            <a:spLocks noGrp="1"/>
          </p:cNvSpPr>
          <p:nvPr>
            <p:ph type="title"/>
          </p:nvPr>
        </p:nvSpPr>
        <p:spPr>
          <a:xfrm>
            <a:off x="155292" y="204402"/>
            <a:ext cx="9451694" cy="1325563"/>
          </a:xfrm>
        </p:spPr>
        <p:txBody>
          <a:bodyPr/>
          <a:lstStyle/>
          <a:p>
            <a:r>
              <a:rPr lang="en-US" dirty="0"/>
              <a:t>Disclosures</a:t>
            </a:r>
          </a:p>
        </p:txBody>
      </p:sp>
      <p:sp>
        <p:nvSpPr>
          <p:cNvPr id="3" name="Content Placeholder 2">
            <a:extLst>
              <a:ext uri="{FF2B5EF4-FFF2-40B4-BE49-F238E27FC236}">
                <a16:creationId xmlns:a16="http://schemas.microsoft.com/office/drawing/2014/main" id="{E57F9594-CC18-A6C3-521E-9466A57C44E7}"/>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0869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C546-6118-3A88-E558-7C531C03AA6A}"/>
              </a:ext>
            </a:extLst>
          </p:cNvPr>
          <p:cNvSpPr>
            <a:spLocks noGrp="1"/>
          </p:cNvSpPr>
          <p:nvPr>
            <p:ph type="title"/>
          </p:nvPr>
        </p:nvSpPr>
        <p:spPr>
          <a:xfrm>
            <a:off x="108995" y="254793"/>
            <a:ext cx="9521142" cy="821991"/>
          </a:xfrm>
        </p:spPr>
        <p:txBody>
          <a:bodyPr/>
          <a:lstStyle/>
          <a:p>
            <a:pPr algn="ctr"/>
            <a:r>
              <a:rPr lang="en-US" dirty="0"/>
              <a:t>Protected Information</a:t>
            </a:r>
          </a:p>
        </p:txBody>
      </p:sp>
      <p:sp>
        <p:nvSpPr>
          <p:cNvPr id="3" name="Content Placeholder 2">
            <a:extLst>
              <a:ext uri="{FF2B5EF4-FFF2-40B4-BE49-F238E27FC236}">
                <a16:creationId xmlns:a16="http://schemas.microsoft.com/office/drawing/2014/main" id="{DE9A3DC7-A3EE-BD69-96F2-1AFFE047292A}"/>
              </a:ext>
            </a:extLst>
          </p:cNvPr>
          <p:cNvSpPr>
            <a:spLocks noGrp="1"/>
          </p:cNvSpPr>
          <p:nvPr>
            <p:ph sz="half" idx="1"/>
          </p:nvPr>
        </p:nvSpPr>
        <p:spPr>
          <a:xfrm>
            <a:off x="224742" y="1076783"/>
            <a:ext cx="9405395" cy="3819307"/>
          </a:xfrm>
        </p:spPr>
        <p:txBody>
          <a:bodyPr>
            <a:noAutofit/>
          </a:bodyPr>
          <a:lstStyle/>
          <a:p>
            <a:pPr rtl="0" fontAlgn="base">
              <a:spcBef>
                <a:spcPts val="0"/>
              </a:spcBef>
              <a:spcAft>
                <a:spcPts val="0"/>
              </a:spcAft>
              <a:buFont typeface="Wingdings" panose="05000000000000000000" pitchFamily="2" charset="2"/>
              <a:buChar char="±"/>
            </a:pPr>
            <a:r>
              <a:rPr lang="en-US" sz="2600" b="0" i="0" u="none" strike="noStrike" dirty="0">
                <a:effectLst/>
              </a:rPr>
              <a:t>I verify that all the content in the presentation is original and that of my own.  Any copyrighted information, including images, graphs, text, </a:t>
            </a:r>
            <a:r>
              <a:rPr lang="en-US" sz="2600" b="0" i="0" u="none" strike="noStrike" dirty="0" err="1">
                <a:effectLst/>
              </a:rPr>
              <a:t>etc</a:t>
            </a:r>
            <a:r>
              <a:rPr lang="en-US" sz="2600" b="0" i="0" u="none" strike="noStrike" dirty="0">
                <a:effectLst/>
              </a:rPr>
              <a:t> that is already copyrighted was included with express permission from the copyright owner or the information is well cited.</a:t>
            </a:r>
          </a:p>
          <a:p>
            <a:pPr rtl="0" fontAlgn="base">
              <a:spcBef>
                <a:spcPts val="1000"/>
              </a:spcBef>
              <a:spcAft>
                <a:spcPts val="0"/>
              </a:spcAft>
              <a:buFont typeface="Wingdings" panose="05000000000000000000" pitchFamily="2" charset="2"/>
              <a:buChar char="±"/>
            </a:pPr>
            <a:r>
              <a:rPr lang="en-US" sz="2600" b="0" i="0" u="none" strike="noStrike" dirty="0">
                <a:effectLst/>
              </a:rPr>
              <a:t>I verify that any inclusion of patient information, including, but not limited to, medical history and photography, was done so with informed consent obtained from the patient.  Every effort has been made to de-identify the patient's information.</a:t>
            </a:r>
          </a:p>
        </p:txBody>
      </p:sp>
      <p:sp>
        <p:nvSpPr>
          <p:cNvPr id="4" name="Content Placeholder 3">
            <a:extLst>
              <a:ext uri="{FF2B5EF4-FFF2-40B4-BE49-F238E27FC236}">
                <a16:creationId xmlns:a16="http://schemas.microsoft.com/office/drawing/2014/main" id="{E40EA413-1F9F-2B17-18B6-97605C0FB3B0}"/>
              </a:ext>
            </a:extLst>
          </p:cNvPr>
          <p:cNvSpPr>
            <a:spLocks noGrp="1"/>
          </p:cNvSpPr>
          <p:nvPr>
            <p:ph sz="half" idx="2"/>
          </p:nvPr>
        </p:nvSpPr>
        <p:spPr>
          <a:xfrm>
            <a:off x="224742" y="5737777"/>
            <a:ext cx="9405395" cy="821991"/>
          </a:xfrm>
        </p:spPr>
        <p:txBody>
          <a:bodyPr>
            <a:normAutofit/>
          </a:bodyPr>
          <a:lstStyle/>
          <a:p>
            <a:r>
              <a:rPr lang="en-US" sz="2400" dirty="0"/>
              <a:t>The information included in this presentation is relevant to Physical and Occupational Therapy practitioners.</a:t>
            </a:r>
          </a:p>
        </p:txBody>
      </p:sp>
      <p:sp>
        <p:nvSpPr>
          <p:cNvPr id="6" name="Title 1">
            <a:extLst>
              <a:ext uri="{FF2B5EF4-FFF2-40B4-BE49-F238E27FC236}">
                <a16:creationId xmlns:a16="http://schemas.microsoft.com/office/drawing/2014/main" id="{66583B31-1CFD-CCC7-2FF0-06AD7E0D6EA3}"/>
              </a:ext>
            </a:extLst>
          </p:cNvPr>
          <p:cNvSpPr txBox="1">
            <a:spLocks/>
          </p:cNvSpPr>
          <p:nvPr/>
        </p:nvSpPr>
        <p:spPr>
          <a:xfrm>
            <a:off x="992734" y="4943725"/>
            <a:ext cx="7869410" cy="821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B0F0"/>
                </a:solidFill>
                <a:latin typeface="Georgia" panose="02040502050405020303" pitchFamily="18" charset="0"/>
                <a:ea typeface="+mj-ea"/>
                <a:cs typeface="+mj-cs"/>
              </a:defRPr>
            </a:lvl1pPr>
          </a:lstStyle>
          <a:p>
            <a:pPr algn="ctr"/>
            <a:r>
              <a:rPr lang="en-US" dirty="0">
                <a:solidFill>
                  <a:srgbClr val="9B355C"/>
                </a:solidFill>
              </a:rPr>
              <a:t>Relevance to PT and OT</a:t>
            </a:r>
          </a:p>
        </p:txBody>
      </p:sp>
    </p:spTree>
    <p:extLst>
      <p:ext uri="{BB962C8B-B14F-4D97-AF65-F5344CB8AC3E}">
        <p14:creationId xmlns:p14="http://schemas.microsoft.com/office/powerpoint/2010/main" val="197233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5C76-7E98-1246-2CE8-D4A29537CD8C}"/>
              </a:ext>
            </a:extLst>
          </p:cNvPr>
          <p:cNvSpPr>
            <a:spLocks noGrp="1"/>
          </p:cNvSpPr>
          <p:nvPr>
            <p:ph type="title"/>
          </p:nvPr>
        </p:nvSpPr>
        <p:spPr>
          <a:xfrm>
            <a:off x="155292" y="229730"/>
            <a:ext cx="9451694" cy="1325563"/>
          </a:xfrm>
        </p:spPr>
        <p:txBody>
          <a:bodyPr/>
          <a:lstStyle/>
          <a:p>
            <a:r>
              <a:rPr lang="en-US" dirty="0"/>
              <a:t>Objectives</a:t>
            </a:r>
          </a:p>
        </p:txBody>
      </p:sp>
      <p:sp>
        <p:nvSpPr>
          <p:cNvPr id="3" name="Content Placeholder 2">
            <a:extLst>
              <a:ext uri="{FF2B5EF4-FFF2-40B4-BE49-F238E27FC236}">
                <a16:creationId xmlns:a16="http://schemas.microsoft.com/office/drawing/2014/main" id="{D413973E-F63E-F574-06B3-0F7594ED0E85}"/>
              </a:ext>
            </a:extLst>
          </p:cNvPr>
          <p:cNvSpPr>
            <a:spLocks noGrp="1"/>
          </p:cNvSpPr>
          <p:nvPr>
            <p:ph idx="1"/>
          </p:nvPr>
        </p:nvSpPr>
        <p:spPr>
          <a:xfrm>
            <a:off x="155292" y="1736203"/>
            <a:ext cx="9451694" cy="4892067"/>
          </a:xfrm>
        </p:spPr>
        <p:txBody>
          <a:bodyPr/>
          <a:lstStyle/>
          <a:p>
            <a:endParaRPr lang="en-US" dirty="0"/>
          </a:p>
        </p:txBody>
      </p:sp>
    </p:spTree>
    <p:extLst>
      <p:ext uri="{BB962C8B-B14F-4D97-AF65-F5344CB8AC3E}">
        <p14:creationId xmlns:p14="http://schemas.microsoft.com/office/powerpoint/2010/main" val="224766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8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EED9-6A5F-5B91-1A43-C9421F0DEDC2}"/>
              </a:ext>
            </a:extLst>
          </p:cNvPr>
          <p:cNvSpPr>
            <a:spLocks noGrp="1"/>
          </p:cNvSpPr>
          <p:nvPr>
            <p:ph type="title"/>
          </p:nvPr>
        </p:nvSpPr>
        <p:spPr>
          <a:xfrm>
            <a:off x="155292" y="223421"/>
            <a:ext cx="9451694" cy="1325563"/>
          </a:xfrm>
        </p:spPr>
        <p:txBody>
          <a:bodyPr/>
          <a:lstStyle/>
          <a:p>
            <a:r>
              <a:rPr lang="en-US" dirty="0"/>
              <a:t>References</a:t>
            </a:r>
          </a:p>
        </p:txBody>
      </p:sp>
      <p:sp>
        <p:nvSpPr>
          <p:cNvPr id="3" name="Content Placeholder 2">
            <a:extLst>
              <a:ext uri="{FF2B5EF4-FFF2-40B4-BE49-F238E27FC236}">
                <a16:creationId xmlns:a16="http://schemas.microsoft.com/office/drawing/2014/main" id="{FAAC9775-92E0-3E4C-561D-3D25521790F4}"/>
              </a:ext>
            </a:extLst>
          </p:cNvPr>
          <p:cNvSpPr>
            <a:spLocks noGrp="1"/>
          </p:cNvSpPr>
          <p:nvPr>
            <p:ph idx="1"/>
          </p:nvPr>
        </p:nvSpPr>
        <p:spPr>
          <a:xfrm>
            <a:off x="155292" y="1787127"/>
            <a:ext cx="9451694" cy="4847451"/>
          </a:xfrm>
        </p:spPr>
        <p:txBody>
          <a:bodyPr/>
          <a:lstStyle/>
          <a:p>
            <a:endParaRPr lang="en-US" dirty="0"/>
          </a:p>
        </p:txBody>
      </p:sp>
    </p:spTree>
    <p:extLst>
      <p:ext uri="{BB962C8B-B14F-4D97-AF65-F5344CB8AC3E}">
        <p14:creationId xmlns:p14="http://schemas.microsoft.com/office/powerpoint/2010/main" val="327085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5E814D-FA97-EAAA-4954-FC458B60EA67}"/>
              </a:ext>
            </a:extLst>
          </p:cNvPr>
          <p:cNvSpPr txBox="1">
            <a:spLocks/>
          </p:cNvSpPr>
          <p:nvPr/>
        </p:nvSpPr>
        <p:spPr>
          <a:xfrm>
            <a:off x="704076" y="565163"/>
            <a:ext cx="3407007" cy="772983"/>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Georgia" panose="02040502050405020303" pitchFamily="18" charset="0"/>
                <a:ea typeface="+mj-ea"/>
                <a:cs typeface="+mj-cs"/>
              </a:defRPr>
            </a:lvl1pPr>
          </a:lstStyle>
          <a:p>
            <a:r>
              <a:rPr lang="en-US" dirty="0"/>
              <a:t>Questions?</a:t>
            </a:r>
          </a:p>
        </p:txBody>
      </p:sp>
      <p:pic>
        <p:nvPicPr>
          <p:cNvPr id="5" name="Picture 4" descr="A picture containing handwriting, sketch, font, calligraphy&#10;&#10;Description automatically generated">
            <a:extLst>
              <a:ext uri="{FF2B5EF4-FFF2-40B4-BE49-F238E27FC236}">
                <a16:creationId xmlns:a16="http://schemas.microsoft.com/office/drawing/2014/main" id="{CA05E77F-6609-99D6-E4AD-69E536AC3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77" y="2114640"/>
            <a:ext cx="8696727" cy="2628719"/>
          </a:xfrm>
          <a:prstGeom prst="rect">
            <a:avLst/>
          </a:prstGeom>
        </p:spPr>
      </p:pic>
    </p:spTree>
    <p:extLst>
      <p:ext uri="{BB962C8B-B14F-4D97-AF65-F5344CB8AC3E}">
        <p14:creationId xmlns:p14="http://schemas.microsoft.com/office/powerpoint/2010/main" val="2138179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135</Words>
  <Application>Microsoft Office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LT Pro</vt:lpstr>
      <vt:lpstr>Calibri</vt:lpstr>
      <vt:lpstr>Georgia</vt:lpstr>
      <vt:lpstr>Wingdings</vt:lpstr>
      <vt:lpstr>Office Theme</vt:lpstr>
      <vt:lpstr>Title</vt:lpstr>
      <vt:lpstr>Disclosures</vt:lpstr>
      <vt:lpstr>Protected Information</vt:lpstr>
      <vt:lpstr>Objectives</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dc:creator>
  <cp:lastModifiedBy>Jen W</cp:lastModifiedBy>
  <cp:revision>1</cp:revision>
  <dcterms:created xsi:type="dcterms:W3CDTF">2023-04-23T04:12:41Z</dcterms:created>
  <dcterms:modified xsi:type="dcterms:W3CDTF">2023-05-12T04:31:33Z</dcterms:modified>
</cp:coreProperties>
</file>