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CDDD-A805-9FC1-6820-F89E811478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9343" y="1122363"/>
            <a:ext cx="74240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Lecture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DB49E-9E56-125D-6457-D1A4577822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343" y="3602038"/>
            <a:ext cx="742405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Credentials</a:t>
            </a:r>
            <a:br>
              <a:rPr lang="en-US" dirty="0"/>
            </a:br>
            <a:r>
              <a:rPr lang="en-US" dirty="0"/>
              <a:t>Your Title</a:t>
            </a:r>
            <a:br>
              <a:rPr lang="en-US" dirty="0"/>
            </a:br>
            <a:r>
              <a:rPr lang="en-US" dirty="0"/>
              <a:t>Your Affiliation/Organization</a:t>
            </a:r>
          </a:p>
        </p:txBody>
      </p:sp>
    </p:spTree>
    <p:extLst>
      <p:ext uri="{BB962C8B-B14F-4D97-AF65-F5344CB8AC3E}">
        <p14:creationId xmlns:p14="http://schemas.microsoft.com/office/powerpoint/2010/main" val="1120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5D67-92E3-90C0-2C2E-69BA72C9C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49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8073-5028-64C2-35E0-38E6F88CB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76740-E733-2E69-5CE6-01DABC74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D6D341-A595-4CDE-97F3-7043D99399A4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5D3C-A319-2872-D9DC-6845B531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B4620-A9DE-9A25-F62F-F1234C40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99AE05-A5D5-4737-B5CB-40F61375C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E8C4-D00D-C7E9-69D3-4D8227C4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0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B6F56-DD72-80CA-0B8E-513D50048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11A5C-80CC-653F-397B-6723A2BD4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A4B71-4590-CA1E-3860-3B846031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341-A595-4CDE-97F3-7043D99399A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D9F22-18DF-CD2D-5E21-51CCF79F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A470E-C52F-B45B-026D-B1F33B8F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AE05-A5D5-4737-B5CB-40F6137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E3C1-0A50-4606-C5BB-64BFAF98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9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7EE14-0E91-6F81-2FBB-9718EF1FC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F5AEA-BFDB-DB42-7D05-6A9A3E4C8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E89CD-DAE8-A369-53D1-2D1CC3FB9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5F9F8-C788-8236-0963-E383A3B75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AF7B2-4760-4906-6F16-BC0C7503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341-A595-4CDE-97F3-7043D99399A4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A5B13-F8D7-8DD6-B57B-FD463208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19690A-7335-5862-E021-76E07B31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AE05-A5D5-4737-B5CB-40F6137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CD2C-19ED-D916-0C2D-80965ED4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B61E6-C526-C2F9-7E84-4668C86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341-A595-4CDE-97F3-7043D99399A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3249E-1FDD-81E6-CDEE-F28015B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E992E-4C99-E6E0-960A-A44CC247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AE05-A5D5-4737-B5CB-40F6137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CD2C-19ED-D916-0C2D-80965ED41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2311544"/>
            <a:ext cx="7739742" cy="1325563"/>
          </a:xfrm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your favorite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3249E-1FDD-81E6-CDEE-F28015B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E992E-4C99-E6E0-960A-A44CC247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AE05-A5D5-4737-B5CB-40F6137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CA600-D7B2-CDA2-CBD4-39AD0A54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BFF94-30C7-FA33-B716-B21FF1E64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CFE04-1EB0-1BA8-06D0-1C43C8812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D6D341-A595-4CDE-97F3-7043D99399A4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79FDC-5CF0-512F-ACF2-8971D23C0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02D53-7A86-950D-3BA1-2E5430277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99AE05-A5D5-4737-B5CB-40F61375C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0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DB94-391C-A23B-CF4C-40020C966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EC43C-B2F0-3B52-A19F-5DEBE29B9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43" y="3602037"/>
            <a:ext cx="7424057" cy="2133599"/>
          </a:xfrm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8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0208-C0C2-C338-54C5-A7708EFC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474E-C3AB-881C-5E68-DD5F2173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01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yes, please write your disclosures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no, please include the following statement: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 do not have any financial or non-financial interests to disclose.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F1D82-09FD-0DF1-715D-8FD447158B4F}"/>
              </a:ext>
            </a:extLst>
          </p:cNvPr>
          <p:cNvSpPr txBox="1"/>
          <p:nvPr/>
        </p:nvSpPr>
        <p:spPr>
          <a:xfrm>
            <a:off x="209321" y="5321147"/>
            <a:ext cx="1171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  <a:cs typeface="Arial" panose="020B0604020202020204" pitchFamily="34" charset="0"/>
              </a:rPr>
              <a:t>Relevance to PT &amp; OT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information included in this presentation is relevant to Physical and Occupational Therapy practitioners.</a:t>
            </a:r>
          </a:p>
        </p:txBody>
      </p:sp>
    </p:spTree>
    <p:extLst>
      <p:ext uri="{BB962C8B-B14F-4D97-AF65-F5344CB8AC3E}">
        <p14:creationId xmlns:p14="http://schemas.microsoft.com/office/powerpoint/2010/main" val="145055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EFF3-277B-96B0-E2DD-201DB47B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CC788-8E18-581A-11CC-D1980FE12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4CA0-64D7-51CC-C1A9-09AE2F0E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FA4C-ECE4-8288-9B61-E5A9365C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D3-4B40-8D0C-E6DB-E3DFF6FDD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4FD7-F2A7-AAC3-ED20-A0BFB996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3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Office Theme</vt:lpstr>
      <vt:lpstr>PowerPoint Presentation</vt:lpstr>
      <vt:lpstr>Disclosures</vt:lpstr>
      <vt:lpstr>Objectives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</dc:creator>
  <cp:lastModifiedBy>Jen W</cp:lastModifiedBy>
  <cp:revision>1</cp:revision>
  <dcterms:created xsi:type="dcterms:W3CDTF">2024-03-20T18:24:06Z</dcterms:created>
  <dcterms:modified xsi:type="dcterms:W3CDTF">2024-03-20T20:38:29Z</dcterms:modified>
</cp:coreProperties>
</file>